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8" r:id="rId3"/>
    <p:sldId id="257" r:id="rId4"/>
    <p:sldId id="263" r:id="rId5"/>
    <p:sldId id="259" r:id="rId6"/>
    <p:sldId id="260"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C081E8-EA1E-4F63-AAB3-9A53A125C974}" type="datetimeFigureOut">
              <a:rPr lang="en-US" smtClean="0"/>
              <a:t>9/21/2009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F89E0E-A0BB-40AA-9FD8-B368620B76C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F89E0E-A0BB-40AA-9FD8-B368620B76CB}"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F89E0E-A0BB-40AA-9FD8-B368620B76CB}"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F89E0E-A0BB-40AA-9FD8-B368620B76CB}"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F89E0E-A0BB-40AA-9FD8-B368620B76CB}"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F89E0E-A0BB-40AA-9FD8-B368620B76CB}"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F89E0E-A0BB-40AA-9FD8-B368620B76CB}"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F89E0E-A0BB-40AA-9FD8-B368620B76CB}"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AF89E0E-A0BB-40AA-9FD8-B368620B76CB}" type="slidenum">
              <a:rPr lang="en-US" smtClean="0"/>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 name="Picture 8" descr="Fresh title.png"/>
          <p:cNvPicPr>
            <a:picLocks noChangeAspect="1"/>
          </p:cNvPicPr>
          <p:nvPr/>
        </p:nvPicPr>
        <p:blipFill>
          <a:blip r:embed="rId2" cstate="print"/>
          <a:srcRect b="39770"/>
          <a:stretch>
            <a:fillRect/>
          </a:stretch>
        </p:blipFill>
        <p:spPr>
          <a:xfrm>
            <a:off x="377" y="1566826"/>
            <a:ext cx="9143245" cy="2243174"/>
          </a:xfrm>
          <a:prstGeom prst="rect">
            <a:avLst/>
          </a:prstGeom>
        </p:spPr>
      </p:pic>
      <p:sp>
        <p:nvSpPr>
          <p:cNvPr id="2" name="Title 1"/>
          <p:cNvSpPr>
            <a:spLocks noGrp="1"/>
          </p:cNvSpPr>
          <p:nvPr>
            <p:ph type="ctrTitle"/>
          </p:nvPr>
        </p:nvSpPr>
        <p:spPr>
          <a:xfrm>
            <a:off x="685800" y="1134035"/>
            <a:ext cx="7772400" cy="1470025"/>
          </a:xfrm>
        </p:spPr>
        <p:txBody>
          <a:bodyPr anchor="b" anchorCtr="0">
            <a:noAutofit/>
          </a:bodyPr>
          <a:lstStyle>
            <a:lvl1pPr>
              <a:defRPr sz="6000"/>
            </a:lvl1pPr>
          </a:lstStyle>
          <a:p>
            <a:r>
              <a:rPr lang="en-US" smtClean="0"/>
              <a:t>Click to edit Master title style</a:t>
            </a:r>
            <a:endParaRPr/>
          </a:p>
        </p:txBody>
      </p:sp>
      <p:sp>
        <p:nvSpPr>
          <p:cNvPr id="3" name="Subtitle 2"/>
          <p:cNvSpPr>
            <a:spLocks noGrp="1"/>
          </p:cNvSpPr>
          <p:nvPr>
            <p:ph type="subTitle" idx="1"/>
          </p:nvPr>
        </p:nvSpPr>
        <p:spPr>
          <a:xfrm>
            <a:off x="685800" y="4114800"/>
            <a:ext cx="5257800" cy="1371600"/>
          </a:xfrm>
        </p:spPr>
        <p:txBody>
          <a:bodyPr anchor="t" anchorCtr="0">
            <a:normAutofit/>
          </a:bodyPr>
          <a:lstStyle>
            <a:lvl1pPr marL="0" indent="0" algn="l">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324600" y="6288741"/>
            <a:ext cx="1981200" cy="365125"/>
          </a:xfrm>
        </p:spPr>
        <p:txBody>
          <a:bodyPr/>
          <a:lstStyle>
            <a:lvl1pPr algn="r">
              <a:defRPr/>
            </a:lvl1pPr>
          </a:lstStyle>
          <a:p>
            <a:fld id="{F903F82D-3207-4698-A64B-C0E350F51BB9}" type="datetimeFigureOut">
              <a:rPr lang="en-US" smtClean="0"/>
              <a:t>9/21/2009</a:t>
            </a:fld>
            <a:endParaRPr lang="en-US"/>
          </a:p>
        </p:txBody>
      </p:sp>
      <p:sp>
        <p:nvSpPr>
          <p:cNvPr id="5" name="Footer Placeholder 4"/>
          <p:cNvSpPr>
            <a:spLocks noGrp="1"/>
          </p:cNvSpPr>
          <p:nvPr>
            <p:ph type="ftr" sz="quarter" idx="11"/>
          </p:nvPr>
        </p:nvSpPr>
        <p:spPr>
          <a:xfrm>
            <a:off x="685800" y="6288741"/>
            <a:ext cx="2895600" cy="365125"/>
          </a:xfrm>
        </p:spPr>
        <p:txBody>
          <a:bodyPr/>
          <a:lstStyle>
            <a:lvl1pPr algn="l">
              <a:defRPr/>
            </a:lvl1pPr>
          </a:lstStyle>
          <a:p>
            <a:endParaRPr lang="en-US"/>
          </a:p>
        </p:txBody>
      </p:sp>
      <p:sp>
        <p:nvSpPr>
          <p:cNvPr id="6" name="Slide Number Placeholder 5"/>
          <p:cNvSpPr>
            <a:spLocks noGrp="1"/>
          </p:cNvSpPr>
          <p:nvPr>
            <p:ph type="sldNum" sz="quarter" idx="12"/>
          </p:nvPr>
        </p:nvSpPr>
        <p:spPr>
          <a:xfrm>
            <a:off x="8382000" y="6288741"/>
            <a:ext cx="685800" cy="365125"/>
          </a:xfrm>
        </p:spPr>
        <p:txBody>
          <a:bodyPr/>
          <a:lstStyle>
            <a:lvl1pPr>
              <a:defRPr sz="1100" b="1" kern="1200">
                <a:solidFill>
                  <a:schemeClr val="tx1">
                    <a:tint val="75000"/>
                  </a:schemeClr>
                </a:solidFill>
                <a:latin typeface="+mn-lt"/>
                <a:ea typeface="+mn-ea"/>
                <a:cs typeface="+mn-cs"/>
              </a:defRPr>
            </a:lvl1pPr>
          </a:lstStyle>
          <a:p>
            <a:fld id="{4F7EA15F-FE5C-453C-A1C8-9C3109C86B73}" type="slidenum">
              <a:rPr lang="en-US" smtClean="0"/>
              <a:t>‹#›</a:t>
            </a:fld>
            <a:endParaRPr lang="en-US"/>
          </a:p>
        </p:txBody>
      </p:sp>
      <p:pic>
        <p:nvPicPr>
          <p:cNvPr id="10" name="Picture 9" descr="Fresh title.png"/>
          <p:cNvPicPr>
            <a:picLocks noChangeAspect="1"/>
          </p:cNvPicPr>
          <p:nvPr/>
        </p:nvPicPr>
        <p:blipFill>
          <a:blip r:embed="rId2" cstate="print"/>
          <a:srcRect t="33632" b="59388"/>
          <a:stretch>
            <a:fillRect/>
          </a:stretch>
        </p:blipFill>
        <p:spPr>
          <a:xfrm>
            <a:off x="0" y="6598024"/>
            <a:ext cx="9143245" cy="25997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903F82D-3207-4698-A64B-C0E350F51BB9}" type="datetimeFigureOut">
              <a:rPr lang="en-US" smtClean="0"/>
              <a:t>9/21/2009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EA15F-FE5C-453C-A1C8-9C3109C86B7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1600200"/>
            <a:ext cx="1752600" cy="45259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990600" y="1600200"/>
            <a:ext cx="5257800" cy="4525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903F82D-3207-4698-A64B-C0E350F51BB9}" type="datetimeFigureOut">
              <a:rPr lang="en-US" smtClean="0"/>
              <a:t>9/21/2009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EA15F-FE5C-453C-A1C8-9C3109C86B7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F903F82D-3207-4698-A64B-C0E350F51BB9}" type="datetimeFigureOut">
              <a:rPr lang="en-US" smtClean="0"/>
              <a:t>9/21/2009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7EA15F-FE5C-453C-A1C8-9C3109C86B7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Fresh section.png"/>
          <p:cNvPicPr>
            <a:picLocks noChangeAspect="1"/>
          </p:cNvPicPr>
          <p:nvPr/>
        </p:nvPicPr>
        <p:blipFill>
          <a:blip r:embed="rId2" cstate="print"/>
          <a:stretch>
            <a:fillRect/>
          </a:stretch>
        </p:blipFill>
        <p:spPr>
          <a:xfrm>
            <a:off x="755" y="3767583"/>
            <a:ext cx="9143245" cy="3090417"/>
          </a:xfrm>
          <a:prstGeom prst="rect">
            <a:avLst/>
          </a:prstGeom>
        </p:spPr>
      </p:pic>
      <p:sp>
        <p:nvSpPr>
          <p:cNvPr id="2" name="Title 1"/>
          <p:cNvSpPr>
            <a:spLocks noGrp="1"/>
          </p:cNvSpPr>
          <p:nvPr>
            <p:ph type="title"/>
          </p:nvPr>
        </p:nvSpPr>
        <p:spPr>
          <a:xfrm>
            <a:off x="672353" y="2819400"/>
            <a:ext cx="7772400" cy="1828800"/>
          </a:xfrm>
        </p:spPr>
        <p:txBody>
          <a:bodyPr vert="horz" lIns="91440" tIns="45720" rIns="91440" bIns="45720" rtlCol="0" anchor="b" anchorCtr="0">
            <a:noAutofit/>
          </a:bodyPr>
          <a:lstStyle>
            <a:lvl1pPr algn="l" defTabSz="914400" rtl="0" eaLnBrk="1" latinLnBrk="0" hangingPunct="1">
              <a:spcBef>
                <a:spcPct val="0"/>
              </a:spcBef>
              <a:buNone/>
              <a:defRPr sz="6000" b="1" kern="1200">
                <a:solidFill>
                  <a:schemeClr val="tx1">
                    <a:alpha val="90000"/>
                  </a:schemeClr>
                </a:solidFill>
                <a:effectLst>
                  <a:innerShdw blurRad="38100">
                    <a:schemeClr val="tx1">
                      <a:lumMod val="85000"/>
                    </a:schemeClr>
                  </a:inn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672353" y="5257800"/>
            <a:ext cx="7772400" cy="685800"/>
          </a:xfrm>
        </p:spPr>
        <p:txBody>
          <a:bodyPr vert="horz" lIns="91440" tIns="45720" rIns="91440" bIns="45720" rtlCol="0" anchor="t" anchorCtr="0">
            <a:normAutofit/>
          </a:bodyPr>
          <a:lstStyle>
            <a:lvl1pPr marL="0" indent="0" algn="l" defTabSz="914400" rtl="0" eaLnBrk="1" latinLnBrk="0" hangingPunct="1">
              <a:spcBef>
                <a:spcPts val="0"/>
              </a:spcBef>
              <a:buFont typeface="Wingdings" pitchFamily="2" charset="2"/>
              <a:buNone/>
              <a:defRPr sz="1600" b="0" kern="1200">
                <a:solidFill>
                  <a:schemeClr val="tx1"/>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72353" y="6553200"/>
            <a:ext cx="1981200" cy="231013"/>
          </a:xfrm>
        </p:spPr>
        <p:txBody>
          <a:bodyPr/>
          <a:lstStyle/>
          <a:p>
            <a:fld id="{F903F82D-3207-4698-A64B-C0E350F51BB9}" type="datetimeFigureOut">
              <a:rPr lang="en-US" smtClean="0"/>
              <a:t>9/21/2009</a:t>
            </a:fld>
            <a:endParaRPr lang="en-US"/>
          </a:p>
        </p:txBody>
      </p:sp>
      <p:sp>
        <p:nvSpPr>
          <p:cNvPr id="5" name="Footer Placeholder 4"/>
          <p:cNvSpPr>
            <a:spLocks noGrp="1"/>
          </p:cNvSpPr>
          <p:nvPr>
            <p:ph type="ftr" sz="quarter" idx="11"/>
          </p:nvPr>
        </p:nvSpPr>
        <p:spPr>
          <a:xfrm>
            <a:off x="3621024" y="6553200"/>
            <a:ext cx="2895600" cy="231013"/>
          </a:xfrm>
        </p:spPr>
        <p:txBody>
          <a:bodyPr/>
          <a:lstStyle>
            <a:lvl1pPr algn="ctr">
              <a:defRPr/>
            </a:lvl1pPr>
          </a:lstStyle>
          <a:p>
            <a:endParaRPr lang="en-US"/>
          </a:p>
        </p:txBody>
      </p:sp>
      <p:sp>
        <p:nvSpPr>
          <p:cNvPr id="6" name="Slide Number Placeholder 5"/>
          <p:cNvSpPr>
            <a:spLocks noGrp="1"/>
          </p:cNvSpPr>
          <p:nvPr>
            <p:ph type="sldNum" sz="quarter" idx="12"/>
          </p:nvPr>
        </p:nvSpPr>
        <p:spPr>
          <a:xfrm>
            <a:off x="7758953" y="6553200"/>
            <a:ext cx="685800" cy="231013"/>
          </a:xfrm>
        </p:spPr>
        <p:txBody>
          <a:bodyPr/>
          <a:lstStyle/>
          <a:p>
            <a:fld id="{4F7EA15F-FE5C-453C-A1C8-9C3109C86B7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63706" y="2070100"/>
            <a:ext cx="3429000" cy="3738563"/>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60259" y="2070100"/>
            <a:ext cx="3429000" cy="3738563"/>
          </a:xfrm>
        </p:spPr>
        <p:txBody>
          <a:bodyPr>
            <a:normAutofit/>
          </a:bodyPr>
          <a:lstStyle>
            <a:lvl1pPr>
              <a:defRPr sz="1600"/>
            </a:lvl1pPr>
            <a:lvl2pPr>
              <a:defRPr sz="16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F903F82D-3207-4698-A64B-C0E350F51BB9}" type="datetimeFigureOut">
              <a:rPr lang="en-US" smtClean="0"/>
              <a:t>9/21/2009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EA15F-FE5C-453C-A1C8-9C3109C86B7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p:nvPr/>
        </p:nvSpPr>
        <p:spPr>
          <a:xfrm>
            <a:off x="4675094" y="1842247"/>
            <a:ext cx="3505200" cy="3962400"/>
          </a:xfrm>
          <a:prstGeom prst="rect">
            <a:avLst/>
          </a:prstGeom>
          <a:solidFill>
            <a:srgbClr val="FFFFFF">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Text Placeholder 4"/>
          <p:cNvSpPr>
            <a:spLocks noGrp="1"/>
          </p:cNvSpPr>
          <p:nvPr>
            <p:ph type="body" sz="quarter" idx="3"/>
          </p:nvPr>
        </p:nvSpPr>
        <p:spPr>
          <a:xfrm>
            <a:off x="4715435" y="1809750"/>
            <a:ext cx="3429000" cy="639762"/>
          </a:xfrm>
          <a:noFill/>
        </p:spPr>
        <p:txBody>
          <a:bodyPr vert="horz" lIns="91440" tIns="91440" rIns="91440" bIns="91440" rtlCol="0" anchor="ctr" anchorCtr="0">
            <a:noAutofit/>
          </a:bodyPr>
          <a:lstStyle>
            <a:lvl1pPr marL="0" indent="0" algn="l" defTabSz="914400" rtl="0" eaLnBrk="1" latinLnBrk="0" hangingPunct="1">
              <a:spcBef>
                <a:spcPct val="0"/>
              </a:spcBef>
              <a:buNone/>
              <a:defRPr sz="2200" b="1" kern="1200">
                <a:solidFill>
                  <a:schemeClr val="tx1">
                    <a:alpha val="90000"/>
                  </a:schemeClr>
                </a:solidFill>
                <a:effectLst>
                  <a:innerShdw blurRad="38100">
                    <a:schemeClr val="tx1">
                      <a:lumMod val="85000"/>
                    </a:schemeClr>
                  </a:innerShdw>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Rectangle 9"/>
          <p:cNvSpPr/>
          <p:nvPr/>
        </p:nvSpPr>
        <p:spPr>
          <a:xfrm>
            <a:off x="990600" y="1842247"/>
            <a:ext cx="3505200" cy="3962400"/>
          </a:xfrm>
          <a:prstGeom prst="rect">
            <a:avLst/>
          </a:prstGeom>
          <a:solidFill>
            <a:srgbClr val="FFFFFF">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017494" y="1809750"/>
            <a:ext cx="3429000" cy="639762"/>
          </a:xfrm>
          <a:noFill/>
        </p:spPr>
        <p:txBody>
          <a:bodyPr vert="horz" lIns="91440" tIns="91440" rIns="91440" bIns="91440" rtlCol="0" anchor="ctr" anchorCtr="0">
            <a:noAutofit/>
          </a:bodyPr>
          <a:lstStyle>
            <a:lvl1pPr marL="0" indent="0" algn="l" defTabSz="914400" rtl="0" eaLnBrk="1" latinLnBrk="0" hangingPunct="1">
              <a:spcBef>
                <a:spcPct val="0"/>
              </a:spcBef>
              <a:buNone/>
              <a:defRPr sz="2200" b="1" kern="1200">
                <a:solidFill>
                  <a:schemeClr val="tx1">
                    <a:alpha val="90000"/>
                  </a:schemeClr>
                </a:solidFill>
                <a:effectLst>
                  <a:innerShdw blurRad="38100">
                    <a:schemeClr val="tx1">
                      <a:lumMod val="85000"/>
                    </a:schemeClr>
                  </a:innerShdw>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0"/>
              </a:spcBef>
              <a:buFont typeface="Wingdings" pitchFamily="2" charset="2"/>
              <a:buNone/>
            </a:pPr>
            <a:r>
              <a:rPr lang="en-US" smtClean="0"/>
              <a:t>Click to edit Master text styles</a:t>
            </a:r>
          </a:p>
        </p:txBody>
      </p:sp>
      <p:sp>
        <p:nvSpPr>
          <p:cNvPr id="4" name="Content Placeholder 3"/>
          <p:cNvSpPr>
            <a:spLocks noGrp="1"/>
          </p:cNvSpPr>
          <p:nvPr>
            <p:ph sz="half" idx="2"/>
          </p:nvPr>
        </p:nvSpPr>
        <p:spPr>
          <a:xfrm>
            <a:off x="1017494" y="2590800"/>
            <a:ext cx="3429000" cy="3217863"/>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715435" y="2590800"/>
            <a:ext cx="3429000" cy="3217863"/>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F903F82D-3207-4698-A64B-C0E350F51BB9}" type="datetimeFigureOut">
              <a:rPr lang="en-US" smtClean="0"/>
              <a:t>9/21/2009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7EA15F-FE5C-453C-A1C8-9C3109C86B7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F903F82D-3207-4698-A64B-C0E350F51BB9}" type="datetimeFigureOut">
              <a:rPr lang="en-US" smtClean="0"/>
              <a:t>9/21/2009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7EA15F-FE5C-453C-A1C8-9C3109C86B7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03F82D-3207-4698-A64B-C0E350F51BB9}" type="datetimeFigureOut">
              <a:rPr lang="en-US" smtClean="0"/>
              <a:t>9/21/2009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7EA15F-FE5C-453C-A1C8-9C3109C86B7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52500" y="4498848"/>
            <a:ext cx="7223760" cy="868680"/>
          </a:xfrm>
        </p:spPr>
        <p:txBody>
          <a:bodyPr vert="horz" lIns="91440" tIns="45720" rIns="91440" bIns="45720" rtlCol="0" anchor="b" anchorCtr="0">
            <a:noAutofit/>
          </a:bodyPr>
          <a:lstStyle>
            <a:lvl1pPr algn="l" defTabSz="914400" rtl="0" eaLnBrk="1" latinLnBrk="0" hangingPunct="1">
              <a:spcBef>
                <a:spcPct val="0"/>
              </a:spcBef>
              <a:buNone/>
              <a:defRPr sz="4400" b="1" kern="1200">
                <a:solidFill>
                  <a:schemeClr val="tx1">
                    <a:alpha val="90000"/>
                  </a:schemeClr>
                </a:solidFill>
                <a:effectLst>
                  <a:innerShdw blurRad="38100">
                    <a:schemeClr val="tx1">
                      <a:lumMod val="85000"/>
                    </a:schemeClr>
                  </a:innerShdw>
                </a:effectLst>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952500" y="1673352"/>
            <a:ext cx="7223760" cy="2587752"/>
          </a:xfrm>
        </p:spPr>
        <p:txBody>
          <a:bodyPr>
            <a:normAutofit/>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52500" y="5367528"/>
            <a:ext cx="7223760" cy="804672"/>
          </a:xfrm>
        </p:spPr>
        <p:txBody>
          <a:bodyPr vert="horz" lIns="91440" tIns="45720" rIns="91440" bIns="45720" rtlCol="0">
            <a:normAutofit/>
          </a:bodyPr>
          <a:lstStyle>
            <a:lvl1pPr marL="0" indent="0">
              <a:buNone/>
              <a:defRPr sz="1600" b="0" kern="1200">
                <a:solidFill>
                  <a:schemeClr val="tx1"/>
                </a:solidFill>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1800"/>
              </a:spcBef>
              <a:buFont typeface="Wingdings" pitchFamily="2" charset="2"/>
              <a:buNone/>
            </a:pPr>
            <a:r>
              <a:rPr lang="en-US" smtClean="0"/>
              <a:t>Click to edit Master text styles</a:t>
            </a:r>
          </a:p>
        </p:txBody>
      </p:sp>
      <p:sp>
        <p:nvSpPr>
          <p:cNvPr id="5" name="Date Placeholder 4"/>
          <p:cNvSpPr>
            <a:spLocks noGrp="1"/>
          </p:cNvSpPr>
          <p:nvPr>
            <p:ph type="dt" sz="half" idx="10"/>
          </p:nvPr>
        </p:nvSpPr>
        <p:spPr>
          <a:xfrm>
            <a:off x="952500" y="6553200"/>
            <a:ext cx="1828800" cy="228600"/>
          </a:xfrm>
        </p:spPr>
        <p:txBody>
          <a:bodyPr/>
          <a:lstStyle/>
          <a:p>
            <a:fld id="{F903F82D-3207-4698-A64B-C0E350F51BB9}" type="datetimeFigureOut">
              <a:rPr lang="en-US" smtClean="0"/>
              <a:t>9/21/2009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EA15F-FE5C-453C-A1C8-9C3109C86B7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52500" y="4495800"/>
            <a:ext cx="7219950" cy="871538"/>
          </a:xfrm>
        </p:spPr>
        <p:txBody>
          <a:bodyPr vert="horz" lIns="91440" tIns="45720" rIns="91440" bIns="45720" rtlCol="0" anchor="b" anchorCtr="0">
            <a:noAutofit/>
          </a:bodyPr>
          <a:lstStyle>
            <a:lvl1pPr algn="l" defTabSz="914400" rtl="0" eaLnBrk="1" latinLnBrk="0" hangingPunct="1">
              <a:spcBef>
                <a:spcPct val="0"/>
              </a:spcBef>
              <a:buNone/>
              <a:defRPr sz="4400" b="1" kern="1200">
                <a:solidFill>
                  <a:schemeClr val="tx1">
                    <a:alpha val="90000"/>
                  </a:schemeClr>
                </a:solidFill>
                <a:effectLst>
                  <a:innerShdw blurRad="38100">
                    <a:schemeClr val="tx1">
                      <a:lumMod val="85000"/>
                    </a:schemeClr>
                  </a:inn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952500" y="1676400"/>
            <a:ext cx="7219950" cy="2590800"/>
          </a:xfrm>
          <a:ln w="127000">
            <a:solidFill>
              <a:srgbClr val="FFFFFF">
                <a:alpha val="10000"/>
              </a:srgbClr>
            </a:solidFill>
            <a:miter lim="800000"/>
          </a:ln>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952500" y="5367338"/>
            <a:ext cx="7223760" cy="804862"/>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952500" y="6553200"/>
            <a:ext cx="1828800" cy="228600"/>
          </a:xfrm>
        </p:spPr>
        <p:txBody>
          <a:bodyPr/>
          <a:lstStyle/>
          <a:p>
            <a:fld id="{F903F82D-3207-4698-A64B-C0E350F51BB9}" type="datetimeFigureOut">
              <a:rPr lang="en-US" smtClean="0"/>
              <a:t>9/21/2009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7EA15F-FE5C-453C-A1C8-9C3109C86B7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pic>
        <p:nvPicPr>
          <p:cNvPr id="8" name="Picture 7" descr="Fresh Master.png"/>
          <p:cNvPicPr>
            <a:picLocks noChangeAspect="1"/>
          </p:cNvPicPr>
          <p:nvPr/>
        </p:nvPicPr>
        <p:blipFill>
          <a:blip r:embed="rId13" cstate="print"/>
          <a:stretch>
            <a:fillRect/>
          </a:stretch>
        </p:blipFill>
        <p:spPr>
          <a:xfrm>
            <a:off x="377" y="283"/>
            <a:ext cx="9143245" cy="6857434"/>
          </a:xfrm>
          <a:prstGeom prst="rect">
            <a:avLst/>
          </a:prstGeom>
        </p:spPr>
      </p:pic>
      <p:sp>
        <p:nvSpPr>
          <p:cNvPr id="2" name="Title Placeholder 1"/>
          <p:cNvSpPr>
            <a:spLocks noGrp="1"/>
          </p:cNvSpPr>
          <p:nvPr>
            <p:ph type="title"/>
          </p:nvPr>
        </p:nvSpPr>
        <p:spPr>
          <a:xfrm>
            <a:off x="672353" y="188259"/>
            <a:ext cx="7799294" cy="1461247"/>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952500" y="2057401"/>
            <a:ext cx="7239000" cy="3733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952500" y="6553200"/>
            <a:ext cx="1828800" cy="228600"/>
          </a:xfrm>
          <a:prstGeom prst="rect">
            <a:avLst/>
          </a:prstGeom>
        </p:spPr>
        <p:txBody>
          <a:bodyPr vert="horz" lIns="91440" tIns="45720" rIns="91440" bIns="45720" rtlCol="0" anchor="ctr"/>
          <a:lstStyle>
            <a:lvl1pPr algn="l">
              <a:defRPr sz="1100" b="1">
                <a:solidFill>
                  <a:schemeClr val="tx1">
                    <a:tint val="75000"/>
                  </a:schemeClr>
                </a:solidFill>
              </a:defRPr>
            </a:lvl1pPr>
          </a:lstStyle>
          <a:p>
            <a:fld id="{F903F82D-3207-4698-A64B-C0E350F51BB9}" type="datetimeFigureOut">
              <a:rPr lang="en-US" smtClean="0"/>
              <a:t>9/21/2009</a:t>
            </a:fld>
            <a:endParaRPr lang="en-US"/>
          </a:p>
        </p:txBody>
      </p:sp>
      <p:sp>
        <p:nvSpPr>
          <p:cNvPr id="5" name="Footer Placeholder 4"/>
          <p:cNvSpPr>
            <a:spLocks noGrp="1"/>
          </p:cNvSpPr>
          <p:nvPr>
            <p:ph type="ftr" sz="quarter" idx="3"/>
          </p:nvPr>
        </p:nvSpPr>
        <p:spPr>
          <a:xfrm>
            <a:off x="3124200" y="6553200"/>
            <a:ext cx="2895600" cy="228600"/>
          </a:xfrm>
          <a:prstGeom prst="rect">
            <a:avLst/>
          </a:prstGeom>
        </p:spPr>
        <p:txBody>
          <a:bodyPr vert="horz" lIns="91440" tIns="45720" rIns="91440" bIns="45720" rtlCol="0" anchor="ctr"/>
          <a:lstStyle>
            <a:lvl1pPr algn="ctr">
              <a:defRPr sz="1100" b="1">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77100" y="6553200"/>
            <a:ext cx="914400" cy="228600"/>
          </a:xfrm>
          <a:prstGeom prst="rect">
            <a:avLst/>
          </a:prstGeom>
        </p:spPr>
        <p:txBody>
          <a:bodyPr vert="horz" lIns="91440" tIns="45720" rIns="91440" bIns="45720" rtlCol="0" anchor="ctr"/>
          <a:lstStyle>
            <a:lvl1pPr algn="r">
              <a:defRPr sz="1100" b="1">
                <a:solidFill>
                  <a:schemeClr val="tx1">
                    <a:tint val="75000"/>
                  </a:schemeClr>
                </a:solidFill>
              </a:defRPr>
            </a:lvl1pPr>
          </a:lstStyle>
          <a:p>
            <a:fld id="{4F7EA15F-FE5C-453C-A1C8-9C3109C86B7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5400" b="1" kern="1200">
          <a:solidFill>
            <a:schemeClr val="tx1">
              <a:alpha val="90000"/>
            </a:schemeClr>
          </a:solidFill>
          <a:effectLst>
            <a:innerShdw blurRad="38100">
              <a:schemeClr val="tx1">
                <a:lumMod val="85000"/>
              </a:schemeClr>
            </a:innerShdw>
          </a:effectLst>
          <a:latin typeface="+mj-lt"/>
          <a:ea typeface="+mj-ea"/>
          <a:cs typeface="+mj-cs"/>
        </a:defRPr>
      </a:lvl1pPr>
    </p:titleStyle>
    <p:bodyStyle>
      <a:lvl1pPr marL="342900" indent="-342900" algn="l" defTabSz="914400" rtl="0" eaLnBrk="1" latinLnBrk="0" hangingPunct="1">
        <a:spcBef>
          <a:spcPts val="1800"/>
        </a:spcBef>
        <a:buFont typeface="Wingdings" pitchFamily="2" charset="2"/>
        <a:buChar char=""/>
        <a:defRPr sz="2000" b="0" kern="1200">
          <a:solidFill>
            <a:schemeClr val="tx1"/>
          </a:solidFill>
          <a:effectLst/>
          <a:latin typeface="+mn-lt"/>
          <a:ea typeface="+mn-ea"/>
          <a:cs typeface="+mn-cs"/>
        </a:defRPr>
      </a:lvl1pPr>
      <a:lvl2pPr marL="742950" indent="-285750" algn="l" defTabSz="914400" rtl="0" eaLnBrk="1" latinLnBrk="0" hangingPunct="1">
        <a:spcBef>
          <a:spcPts val="1800"/>
        </a:spcBef>
        <a:buFont typeface="Wingdings" pitchFamily="2" charset="2"/>
        <a:buChar char=""/>
        <a:defRPr sz="1800" b="0" kern="1200">
          <a:solidFill>
            <a:schemeClr val="tx1"/>
          </a:solidFill>
          <a:effectLst/>
          <a:latin typeface="+mn-lt"/>
          <a:ea typeface="+mn-ea"/>
          <a:cs typeface="+mn-cs"/>
        </a:defRPr>
      </a:lvl2pPr>
      <a:lvl3pPr marL="1143000" indent="-228600" algn="l" defTabSz="914400" rtl="0" eaLnBrk="1" latinLnBrk="0" hangingPunct="1">
        <a:spcBef>
          <a:spcPts val="1800"/>
        </a:spcBef>
        <a:buFont typeface="Wingdings" pitchFamily="2" charset="2"/>
        <a:buChar char=""/>
        <a:defRPr sz="1600" b="0" kern="1200">
          <a:solidFill>
            <a:schemeClr val="tx1"/>
          </a:solidFill>
          <a:effectLst/>
          <a:latin typeface="+mn-lt"/>
          <a:ea typeface="+mn-ea"/>
          <a:cs typeface="+mn-cs"/>
        </a:defRPr>
      </a:lvl3pPr>
      <a:lvl4pPr marL="1600200" indent="-228600" algn="l" defTabSz="914400" rtl="0" eaLnBrk="1" latinLnBrk="0" hangingPunct="1">
        <a:spcBef>
          <a:spcPts val="1800"/>
        </a:spcBef>
        <a:buFont typeface="Wingdings" pitchFamily="2" charset="2"/>
        <a:buChar char=""/>
        <a:defRPr sz="1600" b="0" kern="1200">
          <a:solidFill>
            <a:schemeClr val="tx1"/>
          </a:solidFill>
          <a:effectLst/>
          <a:latin typeface="+mn-lt"/>
          <a:ea typeface="+mn-ea"/>
          <a:cs typeface="+mn-cs"/>
        </a:defRPr>
      </a:lvl4pPr>
      <a:lvl5pPr marL="2057400" indent="-228600" algn="l" defTabSz="914400" rtl="0" eaLnBrk="1" latinLnBrk="0" hangingPunct="1">
        <a:spcBef>
          <a:spcPts val="1800"/>
        </a:spcBef>
        <a:buFont typeface="Wingdings" pitchFamily="2" charset="2"/>
        <a:buChar char="R"/>
        <a:defRPr sz="1600" b="0" kern="1200">
          <a:solidFill>
            <a:schemeClr val="tx1"/>
          </a:solidFill>
          <a:effectLst/>
          <a:latin typeface="+mn-lt"/>
          <a:ea typeface="+mn-ea"/>
          <a:cs typeface="+mn-cs"/>
        </a:defRPr>
      </a:lvl5pPr>
      <a:lvl6pPr marL="2514600" indent="-228600" algn="l" defTabSz="914400" rtl="0" eaLnBrk="1" latinLnBrk="0" hangingPunct="1">
        <a:spcBef>
          <a:spcPts val="1800"/>
        </a:spcBef>
        <a:buFont typeface="Wingdings" pitchFamily="2" charset="2"/>
        <a:buChar char="R"/>
        <a:defRPr sz="1600" kern="1200">
          <a:solidFill>
            <a:schemeClr val="tx1"/>
          </a:solidFill>
          <a:latin typeface="+mn-lt"/>
          <a:ea typeface="+mn-ea"/>
          <a:cs typeface="+mn-cs"/>
        </a:defRPr>
      </a:lvl6pPr>
      <a:lvl7pPr marL="2971800" indent="-228600" algn="l" defTabSz="914400" rtl="0" eaLnBrk="1" latinLnBrk="0" hangingPunct="1">
        <a:spcBef>
          <a:spcPts val="1800"/>
        </a:spcBef>
        <a:buFont typeface="Wingdings" pitchFamily="2" charset="2"/>
        <a:buChar char="R"/>
        <a:defRPr sz="1600" kern="1200">
          <a:solidFill>
            <a:schemeClr val="tx1"/>
          </a:solidFill>
          <a:latin typeface="+mn-lt"/>
          <a:ea typeface="+mn-ea"/>
          <a:cs typeface="+mn-cs"/>
        </a:defRPr>
      </a:lvl7pPr>
      <a:lvl8pPr marL="3429000" indent="-228600" algn="l" defTabSz="914400" rtl="0" eaLnBrk="1" latinLnBrk="0" hangingPunct="1">
        <a:spcBef>
          <a:spcPts val="1800"/>
        </a:spcBef>
        <a:buFont typeface="Wingdings" pitchFamily="2" charset="2"/>
        <a:buChar char="R"/>
        <a:defRPr sz="1600" kern="1200">
          <a:solidFill>
            <a:schemeClr val="tx1"/>
          </a:solidFill>
          <a:latin typeface="+mn-lt"/>
          <a:ea typeface="+mn-ea"/>
          <a:cs typeface="+mn-cs"/>
        </a:defRPr>
      </a:lvl8pPr>
      <a:lvl9pPr marL="3886200" indent="-228600" algn="l" defTabSz="914400" rtl="0" eaLnBrk="1" latinLnBrk="0" hangingPunct="1">
        <a:spcBef>
          <a:spcPts val="1800"/>
        </a:spcBef>
        <a:buFont typeface="Wingdings" pitchFamily="2" charset="2"/>
        <a:buChar char="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More ways to display data</a:t>
            </a:r>
            <a:endParaRPr lang="en-US" dirty="0"/>
          </a:p>
        </p:txBody>
      </p:sp>
      <p:sp>
        <p:nvSpPr>
          <p:cNvPr id="3" name="Subtitle 2"/>
          <p:cNvSpPr>
            <a:spLocks noGrp="1"/>
          </p:cNvSpPr>
          <p:nvPr>
            <p:ph type="subTitle" idx="1"/>
          </p:nvPr>
        </p:nvSpPr>
        <p:spPr/>
        <p:txBody>
          <a:bodyPr/>
          <a:lstStyle/>
          <a:p>
            <a:r>
              <a:rPr lang="en-US" dirty="0" smtClean="0"/>
              <a:t>September 21, 2009</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Box and Whisker plots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 box-and-whisker plot can be useful for handling many data values. They allow people to explore data and to draw informal conclusions when two or more variables are present. It shows only certain statistics rather than all the data. </a:t>
            </a:r>
          </a:p>
          <a:p>
            <a:r>
              <a:rPr lang="en-US" i="1" dirty="0" smtClean="0"/>
              <a:t>Five-number summary </a:t>
            </a:r>
            <a:r>
              <a:rPr lang="en-US" dirty="0" smtClean="0"/>
              <a:t>is another name for the visual representations of the box-and-whisker plot. The five-number summary consists of </a:t>
            </a:r>
          </a:p>
          <a:p>
            <a:r>
              <a:rPr lang="en-US" dirty="0" smtClean="0"/>
              <a:t>the median</a:t>
            </a:r>
          </a:p>
          <a:p>
            <a:r>
              <a:rPr lang="en-US" dirty="0" smtClean="0"/>
              <a:t>the quartiles,</a:t>
            </a:r>
          </a:p>
          <a:p>
            <a:r>
              <a:rPr lang="en-US" dirty="0" smtClean="0"/>
              <a:t>the smallest and greatest values</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Median</a:t>
            </a:r>
            <a:endParaRPr lang="en-US" dirty="0"/>
          </a:p>
        </p:txBody>
      </p:sp>
      <p:sp>
        <p:nvSpPr>
          <p:cNvPr id="3" name="Content Placeholder 2"/>
          <p:cNvSpPr>
            <a:spLocks noGrp="1"/>
          </p:cNvSpPr>
          <p:nvPr>
            <p:ph idx="1"/>
          </p:nvPr>
        </p:nvSpPr>
        <p:spPr/>
        <p:txBody>
          <a:bodyPr>
            <a:noAutofit/>
          </a:bodyPr>
          <a:lstStyle/>
          <a:p>
            <a:r>
              <a:rPr lang="en-US" sz="2000" dirty="0" smtClean="0"/>
              <a:t>The first step in constructing a box-and-whisker plot is to first find the </a:t>
            </a:r>
            <a:r>
              <a:rPr lang="en-US" sz="2000" i="1" dirty="0" smtClean="0"/>
              <a:t>median, </a:t>
            </a:r>
            <a:r>
              <a:rPr lang="en-US" sz="2000" dirty="0" smtClean="0"/>
              <a:t>the </a:t>
            </a:r>
            <a:r>
              <a:rPr lang="en-US" sz="2000" i="1" dirty="0" smtClean="0"/>
              <a:t>lower quartile </a:t>
            </a:r>
            <a:r>
              <a:rPr lang="en-US" sz="2000" dirty="0" smtClean="0"/>
              <a:t>and the </a:t>
            </a:r>
            <a:r>
              <a:rPr lang="en-US" sz="2000" i="1" dirty="0" smtClean="0"/>
              <a:t>upper quartile </a:t>
            </a:r>
            <a:r>
              <a:rPr lang="en-US" sz="2000" dirty="0" smtClean="0"/>
              <a:t>of a given set of data. Example:</a:t>
            </a:r>
          </a:p>
          <a:p>
            <a:pPr algn="ctr">
              <a:buNone/>
            </a:pPr>
            <a:r>
              <a:rPr lang="en-US" sz="2000" dirty="0" smtClean="0"/>
              <a:t>18 27 34 52 54 59 61 68 78 82 85 87 91 93 100</a:t>
            </a:r>
          </a:p>
          <a:p>
            <a:r>
              <a:rPr lang="en-US" sz="2000" dirty="0" smtClean="0"/>
              <a:t>First find the </a:t>
            </a:r>
            <a:r>
              <a:rPr lang="en-US" sz="2000" i="1" dirty="0" smtClean="0"/>
              <a:t>median.</a:t>
            </a:r>
            <a:r>
              <a:rPr lang="en-US" sz="2000" dirty="0" smtClean="0"/>
              <a:t> </a:t>
            </a:r>
          </a:p>
          <a:p>
            <a:pPr algn="ctr">
              <a:buNone/>
            </a:pPr>
            <a:r>
              <a:rPr lang="en-US" sz="2000" dirty="0" smtClean="0"/>
              <a:t>68 is the median</a:t>
            </a:r>
          </a:p>
        </p:txBody>
      </p:sp>
      <p:sp>
        <p:nvSpPr>
          <p:cNvPr id="4" name="SMARTPenAnnotation1211"/>
          <p:cNvSpPr/>
          <p:nvPr/>
        </p:nvSpPr>
        <p:spPr>
          <a:xfrm>
            <a:off x="4268478" y="3095218"/>
            <a:ext cx="405586" cy="495268"/>
          </a:xfrm>
          <a:custGeom>
            <a:avLst/>
            <a:gdLst/>
            <a:ahLst/>
            <a:cxnLst/>
            <a:rect l="0" t="0" r="0" b="0"/>
            <a:pathLst>
              <a:path w="405586" h="495268">
                <a:moveTo>
                  <a:pt x="372101" y="102324"/>
                </a:moveTo>
                <a:lnTo>
                  <a:pt x="327634" y="57856"/>
                </a:lnTo>
                <a:lnTo>
                  <a:pt x="318683" y="51445"/>
                </a:lnTo>
                <a:lnTo>
                  <a:pt x="313629" y="48402"/>
                </a:lnTo>
                <a:lnTo>
                  <a:pt x="306450" y="45421"/>
                </a:lnTo>
                <a:lnTo>
                  <a:pt x="297854" y="42481"/>
                </a:lnTo>
                <a:lnTo>
                  <a:pt x="288313" y="39569"/>
                </a:lnTo>
                <a:lnTo>
                  <a:pt x="267552" y="33793"/>
                </a:lnTo>
                <a:lnTo>
                  <a:pt x="256682" y="30919"/>
                </a:lnTo>
                <a:lnTo>
                  <a:pt x="247530" y="28051"/>
                </a:lnTo>
                <a:lnTo>
                  <a:pt x="239524" y="25186"/>
                </a:lnTo>
                <a:lnTo>
                  <a:pt x="232281" y="22324"/>
                </a:lnTo>
                <a:lnTo>
                  <a:pt x="225548" y="21368"/>
                </a:lnTo>
                <a:lnTo>
                  <a:pt x="212986" y="22846"/>
                </a:lnTo>
                <a:lnTo>
                  <a:pt x="195974" y="26678"/>
                </a:lnTo>
                <a:lnTo>
                  <a:pt x="186103" y="29033"/>
                </a:lnTo>
                <a:lnTo>
                  <a:pt x="176665" y="31556"/>
                </a:lnTo>
                <a:lnTo>
                  <a:pt x="158558" y="36899"/>
                </a:lnTo>
                <a:lnTo>
                  <a:pt x="150682" y="38705"/>
                </a:lnTo>
                <a:lnTo>
                  <a:pt x="143526" y="39909"/>
                </a:lnTo>
                <a:lnTo>
                  <a:pt x="136851" y="40711"/>
                </a:lnTo>
                <a:lnTo>
                  <a:pt x="130495" y="43151"/>
                </a:lnTo>
                <a:lnTo>
                  <a:pt x="118353" y="50943"/>
                </a:lnTo>
                <a:lnTo>
                  <a:pt x="106607" y="60756"/>
                </a:lnTo>
                <a:lnTo>
                  <a:pt x="100808" y="66039"/>
                </a:lnTo>
                <a:lnTo>
                  <a:pt x="84204" y="82070"/>
                </a:lnTo>
                <a:lnTo>
                  <a:pt x="74442" y="91679"/>
                </a:lnTo>
                <a:lnTo>
                  <a:pt x="66982" y="100942"/>
                </a:lnTo>
                <a:lnTo>
                  <a:pt x="61056" y="109975"/>
                </a:lnTo>
                <a:lnTo>
                  <a:pt x="56153" y="118855"/>
                </a:lnTo>
                <a:lnTo>
                  <a:pt x="50979" y="127632"/>
                </a:lnTo>
                <a:lnTo>
                  <a:pt x="40150" y="145004"/>
                </a:lnTo>
                <a:lnTo>
                  <a:pt x="34596" y="156495"/>
                </a:lnTo>
                <a:lnTo>
                  <a:pt x="28988" y="169871"/>
                </a:lnTo>
                <a:lnTo>
                  <a:pt x="18629" y="197115"/>
                </a:lnTo>
                <a:lnTo>
                  <a:pt x="10850" y="218748"/>
                </a:lnTo>
                <a:lnTo>
                  <a:pt x="7442" y="232328"/>
                </a:lnTo>
                <a:lnTo>
                  <a:pt x="4218" y="248048"/>
                </a:lnTo>
                <a:lnTo>
                  <a:pt x="1116" y="265196"/>
                </a:lnTo>
                <a:lnTo>
                  <a:pt x="0" y="281391"/>
                </a:lnTo>
                <a:lnTo>
                  <a:pt x="209" y="296949"/>
                </a:lnTo>
                <a:lnTo>
                  <a:pt x="2028" y="324079"/>
                </a:lnTo>
                <a:lnTo>
                  <a:pt x="2837" y="342487"/>
                </a:lnTo>
                <a:lnTo>
                  <a:pt x="5910" y="353873"/>
                </a:lnTo>
                <a:lnTo>
                  <a:pt x="10816" y="367178"/>
                </a:lnTo>
                <a:lnTo>
                  <a:pt x="21983" y="393392"/>
                </a:lnTo>
                <a:lnTo>
                  <a:pt x="30121" y="411393"/>
                </a:lnTo>
                <a:lnTo>
                  <a:pt x="36913" y="423203"/>
                </a:lnTo>
                <a:lnTo>
                  <a:pt x="40057" y="427686"/>
                </a:lnTo>
                <a:lnTo>
                  <a:pt x="45964" y="433532"/>
                </a:lnTo>
                <a:lnTo>
                  <a:pt x="53712" y="440287"/>
                </a:lnTo>
                <a:lnTo>
                  <a:pt x="62686" y="447648"/>
                </a:lnTo>
                <a:lnTo>
                  <a:pt x="72480" y="454460"/>
                </a:lnTo>
                <a:lnTo>
                  <a:pt x="82819" y="460906"/>
                </a:lnTo>
                <a:lnTo>
                  <a:pt x="102561" y="472197"/>
                </a:lnTo>
                <a:lnTo>
                  <a:pt x="117686" y="480389"/>
                </a:lnTo>
                <a:lnTo>
                  <a:pt x="124386" y="482955"/>
                </a:lnTo>
                <a:lnTo>
                  <a:pt x="136911" y="485806"/>
                </a:lnTo>
                <a:lnTo>
                  <a:pt x="143870" y="487519"/>
                </a:lnTo>
                <a:lnTo>
                  <a:pt x="151368" y="489613"/>
                </a:lnTo>
                <a:lnTo>
                  <a:pt x="159223" y="491962"/>
                </a:lnTo>
                <a:lnTo>
                  <a:pt x="170491" y="494571"/>
                </a:lnTo>
                <a:lnTo>
                  <a:pt x="174830" y="495267"/>
                </a:lnTo>
                <a:lnTo>
                  <a:pt x="181532" y="494779"/>
                </a:lnTo>
                <a:lnTo>
                  <a:pt x="189810" y="493500"/>
                </a:lnTo>
                <a:lnTo>
                  <a:pt x="199139" y="491696"/>
                </a:lnTo>
                <a:lnTo>
                  <a:pt x="208216" y="490493"/>
                </a:lnTo>
                <a:lnTo>
                  <a:pt x="217124" y="489691"/>
                </a:lnTo>
                <a:lnTo>
                  <a:pt x="225921" y="489156"/>
                </a:lnTo>
                <a:lnTo>
                  <a:pt x="233690" y="487847"/>
                </a:lnTo>
                <a:lnTo>
                  <a:pt x="240775" y="486022"/>
                </a:lnTo>
                <a:lnTo>
                  <a:pt x="252774" y="481454"/>
                </a:lnTo>
                <a:lnTo>
                  <a:pt x="261282" y="476249"/>
                </a:lnTo>
                <a:lnTo>
                  <a:pt x="270779" y="468220"/>
                </a:lnTo>
                <a:lnTo>
                  <a:pt x="280397" y="459254"/>
                </a:lnTo>
                <a:lnTo>
                  <a:pt x="287846" y="452095"/>
                </a:lnTo>
                <a:lnTo>
                  <a:pt x="299412" y="438118"/>
                </a:lnTo>
                <a:lnTo>
                  <a:pt x="306497" y="429056"/>
                </a:lnTo>
                <a:lnTo>
                  <a:pt x="314077" y="418253"/>
                </a:lnTo>
                <a:lnTo>
                  <a:pt x="321989" y="406289"/>
                </a:lnTo>
                <a:lnTo>
                  <a:pt x="330121" y="393550"/>
                </a:lnTo>
                <a:lnTo>
                  <a:pt x="338400" y="381247"/>
                </a:lnTo>
                <a:lnTo>
                  <a:pt x="376201" y="327132"/>
                </a:lnTo>
                <a:lnTo>
                  <a:pt x="380549" y="317919"/>
                </a:lnTo>
                <a:lnTo>
                  <a:pt x="383449" y="308919"/>
                </a:lnTo>
                <a:lnTo>
                  <a:pt x="385381" y="300061"/>
                </a:lnTo>
                <a:lnTo>
                  <a:pt x="388575" y="289394"/>
                </a:lnTo>
                <a:lnTo>
                  <a:pt x="392609" y="277520"/>
                </a:lnTo>
                <a:lnTo>
                  <a:pt x="397203" y="264841"/>
                </a:lnTo>
                <a:lnTo>
                  <a:pt x="400266" y="254484"/>
                </a:lnTo>
                <a:lnTo>
                  <a:pt x="402308" y="245674"/>
                </a:lnTo>
                <a:lnTo>
                  <a:pt x="403669" y="237895"/>
                </a:lnTo>
                <a:lnTo>
                  <a:pt x="404577" y="227948"/>
                </a:lnTo>
                <a:lnTo>
                  <a:pt x="405181" y="216553"/>
                </a:lnTo>
                <a:lnTo>
                  <a:pt x="405585" y="204194"/>
                </a:lnTo>
                <a:lnTo>
                  <a:pt x="404901" y="190240"/>
                </a:lnTo>
                <a:lnTo>
                  <a:pt x="403493" y="175222"/>
                </a:lnTo>
                <a:lnTo>
                  <a:pt x="401602" y="159495"/>
                </a:lnTo>
                <a:lnTo>
                  <a:pt x="399388" y="147106"/>
                </a:lnTo>
                <a:lnTo>
                  <a:pt x="396960" y="136941"/>
                </a:lnTo>
                <a:lnTo>
                  <a:pt x="391722" y="119615"/>
                </a:lnTo>
                <a:lnTo>
                  <a:pt x="386220" y="102389"/>
                </a:lnTo>
                <a:lnTo>
                  <a:pt x="381513" y="91890"/>
                </a:lnTo>
                <a:lnTo>
                  <a:pt x="375519" y="80128"/>
                </a:lnTo>
                <a:lnTo>
                  <a:pt x="368664" y="67524"/>
                </a:lnTo>
                <a:lnTo>
                  <a:pt x="362190" y="58169"/>
                </a:lnTo>
                <a:lnTo>
                  <a:pt x="349916" y="45235"/>
                </a:lnTo>
                <a:lnTo>
                  <a:pt x="332297" y="28047"/>
                </a:lnTo>
                <a:lnTo>
                  <a:pt x="320755" y="19147"/>
                </a:lnTo>
                <a:lnTo>
                  <a:pt x="309276" y="12016"/>
                </a:lnTo>
                <a:lnTo>
                  <a:pt x="297824" y="5673"/>
                </a:lnTo>
                <a:lnTo>
                  <a:pt x="286384" y="2218"/>
                </a:lnTo>
                <a:lnTo>
                  <a:pt x="274950" y="682"/>
                </a:lnTo>
                <a:lnTo>
                  <a:pt x="263518" y="0"/>
                </a:lnTo>
                <a:lnTo>
                  <a:pt x="258755" y="770"/>
                </a:lnTo>
                <a:lnTo>
                  <a:pt x="250923" y="4167"/>
                </a:lnTo>
                <a:lnTo>
                  <a:pt x="244267" y="8851"/>
                </a:lnTo>
                <a:lnTo>
                  <a:pt x="234942" y="16599"/>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Quartiles</a:t>
            </a:r>
            <a:endParaRPr lang="en-US" dirty="0"/>
          </a:p>
        </p:txBody>
      </p:sp>
      <p:sp>
        <p:nvSpPr>
          <p:cNvPr id="3" name="Content Placeholder 2"/>
          <p:cNvSpPr>
            <a:spLocks noGrp="1"/>
          </p:cNvSpPr>
          <p:nvPr>
            <p:ph idx="1"/>
          </p:nvPr>
        </p:nvSpPr>
        <p:spPr/>
        <p:txBody>
          <a:bodyPr/>
          <a:lstStyle/>
          <a:p>
            <a:r>
              <a:rPr lang="en-US" dirty="0" smtClean="0"/>
              <a:t>Next, we consider only the values to the left of the median: 18 27 34 52 54 59 61. We now find the median of this set of numbers, which will be the </a:t>
            </a:r>
            <a:r>
              <a:rPr lang="en-US" i="1" dirty="0" smtClean="0"/>
              <a:t>lower quartile.</a:t>
            </a:r>
            <a:endParaRPr lang="en-US" dirty="0" smtClean="0"/>
          </a:p>
          <a:p>
            <a:pPr algn="ctr">
              <a:buNone/>
            </a:pPr>
            <a:r>
              <a:rPr lang="en-US" dirty="0" smtClean="0"/>
              <a:t>52 is the lower quartile</a:t>
            </a:r>
          </a:p>
          <a:p>
            <a:r>
              <a:rPr lang="en-US" dirty="0" smtClean="0"/>
              <a:t>Now consider only the values to the right of the median: 78 82 85 87 91 93 100. We now find the median of this set of numbers, </a:t>
            </a:r>
            <a:r>
              <a:rPr lang="en-US" i="1" dirty="0" smtClean="0"/>
              <a:t>upper quartile.</a:t>
            </a:r>
            <a:r>
              <a:rPr lang="en-US" dirty="0" smtClean="0"/>
              <a:t> </a:t>
            </a:r>
          </a:p>
          <a:p>
            <a:pPr algn="ctr">
              <a:buNone/>
            </a:pPr>
            <a:r>
              <a:rPr lang="en-US" dirty="0" smtClean="0"/>
              <a:t>87 is the upper quartile</a:t>
            </a:r>
          </a:p>
          <a:p>
            <a:endParaRPr lang="en-US" dirty="0"/>
          </a:p>
        </p:txBody>
      </p:sp>
      <p:sp>
        <p:nvSpPr>
          <p:cNvPr id="4" name="SMARTPenAnnotation1209"/>
          <p:cNvSpPr/>
          <p:nvPr/>
        </p:nvSpPr>
        <p:spPr>
          <a:xfrm>
            <a:off x="3646170" y="2387610"/>
            <a:ext cx="360046" cy="321261"/>
          </a:xfrm>
          <a:custGeom>
            <a:avLst/>
            <a:gdLst/>
            <a:ahLst/>
            <a:cxnLst/>
            <a:rect l="0" t="0" r="0" b="0"/>
            <a:pathLst>
              <a:path w="360046" h="321261">
                <a:moveTo>
                  <a:pt x="360045" y="46979"/>
                </a:moveTo>
                <a:lnTo>
                  <a:pt x="355494" y="42429"/>
                </a:lnTo>
                <a:lnTo>
                  <a:pt x="348179" y="37654"/>
                </a:lnTo>
                <a:lnTo>
                  <a:pt x="339532" y="33310"/>
                </a:lnTo>
                <a:lnTo>
                  <a:pt x="328355" y="29912"/>
                </a:lnTo>
                <a:lnTo>
                  <a:pt x="318655" y="25741"/>
                </a:lnTo>
                <a:lnTo>
                  <a:pt x="310534" y="20713"/>
                </a:lnTo>
                <a:lnTo>
                  <a:pt x="307035" y="18038"/>
                </a:lnTo>
                <a:lnTo>
                  <a:pt x="300607" y="15067"/>
                </a:lnTo>
                <a:lnTo>
                  <a:pt x="291633" y="13394"/>
                </a:lnTo>
                <a:lnTo>
                  <a:pt x="288720" y="13159"/>
                </a:lnTo>
                <a:lnTo>
                  <a:pt x="280402" y="10358"/>
                </a:lnTo>
                <a:lnTo>
                  <a:pt x="269403" y="5938"/>
                </a:lnTo>
                <a:lnTo>
                  <a:pt x="254989" y="799"/>
                </a:lnTo>
                <a:lnTo>
                  <a:pt x="247145" y="0"/>
                </a:lnTo>
                <a:lnTo>
                  <a:pt x="239058" y="420"/>
                </a:lnTo>
                <a:lnTo>
                  <a:pt x="230810" y="1652"/>
                </a:lnTo>
                <a:lnTo>
                  <a:pt x="223406" y="2474"/>
                </a:lnTo>
                <a:lnTo>
                  <a:pt x="216564" y="3022"/>
                </a:lnTo>
                <a:lnTo>
                  <a:pt x="204835" y="3630"/>
                </a:lnTo>
                <a:lnTo>
                  <a:pt x="196448" y="3901"/>
                </a:lnTo>
                <a:lnTo>
                  <a:pt x="187005" y="6561"/>
                </a:lnTo>
                <a:lnTo>
                  <a:pt x="176458" y="9966"/>
                </a:lnTo>
                <a:lnTo>
                  <a:pt x="165420" y="11479"/>
                </a:lnTo>
                <a:lnTo>
                  <a:pt x="156952" y="14740"/>
                </a:lnTo>
                <a:lnTo>
                  <a:pt x="146545" y="19772"/>
                </a:lnTo>
                <a:lnTo>
                  <a:pt x="109274" y="39277"/>
                </a:lnTo>
                <a:lnTo>
                  <a:pt x="98414" y="43556"/>
                </a:lnTo>
                <a:lnTo>
                  <a:pt x="94184" y="44697"/>
                </a:lnTo>
                <a:lnTo>
                  <a:pt x="86944" y="48505"/>
                </a:lnTo>
                <a:lnTo>
                  <a:pt x="77513" y="56004"/>
                </a:lnTo>
                <a:lnTo>
                  <a:pt x="74535" y="58711"/>
                </a:lnTo>
                <a:lnTo>
                  <a:pt x="71598" y="60516"/>
                </a:lnTo>
                <a:lnTo>
                  <a:pt x="65793" y="62521"/>
                </a:lnTo>
                <a:lnTo>
                  <a:pt x="57499" y="68492"/>
                </a:lnTo>
                <a:lnTo>
                  <a:pt x="48415" y="76543"/>
                </a:lnTo>
                <a:lnTo>
                  <a:pt x="41202" y="83296"/>
                </a:lnTo>
                <a:lnTo>
                  <a:pt x="38898" y="86431"/>
                </a:lnTo>
                <a:lnTo>
                  <a:pt x="36338" y="92453"/>
                </a:lnTo>
                <a:lnTo>
                  <a:pt x="34702" y="94441"/>
                </a:lnTo>
                <a:lnTo>
                  <a:pt x="32660" y="95765"/>
                </a:lnTo>
                <a:lnTo>
                  <a:pt x="30345" y="96648"/>
                </a:lnTo>
                <a:lnTo>
                  <a:pt x="28803" y="98190"/>
                </a:lnTo>
                <a:lnTo>
                  <a:pt x="27774" y="100170"/>
                </a:lnTo>
                <a:lnTo>
                  <a:pt x="27088" y="102442"/>
                </a:lnTo>
                <a:lnTo>
                  <a:pt x="24726" y="106815"/>
                </a:lnTo>
                <a:lnTo>
                  <a:pt x="21246" y="112587"/>
                </a:lnTo>
                <a:lnTo>
                  <a:pt x="17021" y="119293"/>
                </a:lnTo>
                <a:lnTo>
                  <a:pt x="14205" y="125668"/>
                </a:lnTo>
                <a:lnTo>
                  <a:pt x="12328" y="131824"/>
                </a:lnTo>
                <a:lnTo>
                  <a:pt x="11076" y="137832"/>
                </a:lnTo>
                <a:lnTo>
                  <a:pt x="9289" y="141838"/>
                </a:lnTo>
                <a:lnTo>
                  <a:pt x="7144" y="144509"/>
                </a:lnTo>
                <a:lnTo>
                  <a:pt x="4763" y="146289"/>
                </a:lnTo>
                <a:lnTo>
                  <a:pt x="3175" y="148429"/>
                </a:lnTo>
                <a:lnTo>
                  <a:pt x="2117" y="150807"/>
                </a:lnTo>
                <a:lnTo>
                  <a:pt x="940" y="155990"/>
                </a:lnTo>
                <a:lnTo>
                  <a:pt x="278" y="164263"/>
                </a:lnTo>
                <a:lnTo>
                  <a:pt x="82" y="172747"/>
                </a:lnTo>
                <a:lnTo>
                  <a:pt x="0" y="229755"/>
                </a:lnTo>
                <a:lnTo>
                  <a:pt x="2540" y="238068"/>
                </a:lnTo>
                <a:lnTo>
                  <a:pt x="4550" y="242952"/>
                </a:lnTo>
                <a:lnTo>
                  <a:pt x="6843" y="248113"/>
                </a:lnTo>
                <a:lnTo>
                  <a:pt x="11931" y="258927"/>
                </a:lnTo>
                <a:lnTo>
                  <a:pt x="16526" y="265430"/>
                </a:lnTo>
                <a:lnTo>
                  <a:pt x="22447" y="272623"/>
                </a:lnTo>
                <a:lnTo>
                  <a:pt x="29252" y="280276"/>
                </a:lnTo>
                <a:lnTo>
                  <a:pt x="41894" y="293860"/>
                </a:lnTo>
                <a:lnTo>
                  <a:pt x="47931" y="300149"/>
                </a:lnTo>
                <a:lnTo>
                  <a:pt x="57180" y="307137"/>
                </a:lnTo>
                <a:lnTo>
                  <a:pt x="60980" y="309000"/>
                </a:lnTo>
                <a:lnTo>
                  <a:pt x="63513" y="311195"/>
                </a:lnTo>
                <a:lnTo>
                  <a:pt x="65202" y="313611"/>
                </a:lnTo>
                <a:lnTo>
                  <a:pt x="66328" y="316174"/>
                </a:lnTo>
                <a:lnTo>
                  <a:pt x="68031" y="317882"/>
                </a:lnTo>
                <a:lnTo>
                  <a:pt x="70119" y="319021"/>
                </a:lnTo>
                <a:lnTo>
                  <a:pt x="72463" y="319781"/>
                </a:lnTo>
                <a:lnTo>
                  <a:pt x="80148" y="320625"/>
                </a:lnTo>
                <a:lnTo>
                  <a:pt x="89913" y="321000"/>
                </a:lnTo>
                <a:lnTo>
                  <a:pt x="108979" y="321211"/>
                </a:lnTo>
                <a:lnTo>
                  <a:pt x="130985" y="321260"/>
                </a:lnTo>
                <a:lnTo>
                  <a:pt x="143521" y="320321"/>
                </a:lnTo>
                <a:lnTo>
                  <a:pt x="156640" y="318742"/>
                </a:lnTo>
                <a:lnTo>
                  <a:pt x="170149" y="316737"/>
                </a:lnTo>
                <a:lnTo>
                  <a:pt x="182965" y="314448"/>
                </a:lnTo>
                <a:lnTo>
                  <a:pt x="195319" y="311969"/>
                </a:lnTo>
                <a:lnTo>
                  <a:pt x="207365" y="309364"/>
                </a:lnTo>
                <a:lnTo>
                  <a:pt x="216348" y="306675"/>
                </a:lnTo>
                <a:lnTo>
                  <a:pt x="223289" y="303930"/>
                </a:lnTo>
                <a:lnTo>
                  <a:pt x="245824" y="292680"/>
                </a:lnTo>
                <a:lnTo>
                  <a:pt x="254670" y="289530"/>
                </a:lnTo>
                <a:lnTo>
                  <a:pt x="262729" y="287177"/>
                </a:lnTo>
                <a:lnTo>
                  <a:pt x="272661" y="282957"/>
                </a:lnTo>
                <a:lnTo>
                  <a:pt x="280885" y="277906"/>
                </a:lnTo>
                <a:lnTo>
                  <a:pt x="290869" y="269707"/>
                </a:lnTo>
                <a:lnTo>
                  <a:pt x="299861" y="261245"/>
                </a:lnTo>
                <a:lnTo>
                  <a:pt x="320029" y="241287"/>
                </a:lnTo>
                <a:lnTo>
                  <a:pt x="321938" y="238430"/>
                </a:lnTo>
                <a:lnTo>
                  <a:pt x="325576" y="229859"/>
                </a:lnTo>
                <a:lnTo>
                  <a:pt x="331311" y="221287"/>
                </a:lnTo>
                <a:lnTo>
                  <a:pt x="332987" y="215572"/>
                </a:lnTo>
                <a:lnTo>
                  <a:pt x="333732" y="207317"/>
                </a:lnTo>
                <a:lnTo>
                  <a:pt x="334062" y="198251"/>
                </a:lnTo>
                <a:lnTo>
                  <a:pt x="334249" y="187791"/>
                </a:lnTo>
                <a:lnTo>
                  <a:pt x="334317" y="145509"/>
                </a:lnTo>
                <a:lnTo>
                  <a:pt x="333368" y="133621"/>
                </a:lnTo>
                <a:lnTo>
                  <a:pt x="331782" y="123791"/>
                </a:lnTo>
                <a:lnTo>
                  <a:pt x="329773" y="115332"/>
                </a:lnTo>
                <a:lnTo>
                  <a:pt x="326529" y="106835"/>
                </a:lnTo>
                <a:lnTo>
                  <a:pt x="322461" y="98313"/>
                </a:lnTo>
                <a:lnTo>
                  <a:pt x="317844" y="89775"/>
                </a:lnTo>
                <a:lnTo>
                  <a:pt x="313813" y="84082"/>
                </a:lnTo>
                <a:lnTo>
                  <a:pt x="310173" y="80287"/>
                </a:lnTo>
                <a:lnTo>
                  <a:pt x="301685" y="74165"/>
                </a:lnTo>
                <a:lnTo>
                  <a:pt x="288387" y="65095"/>
                </a:lnTo>
                <a:lnTo>
                  <a:pt x="281793" y="61914"/>
                </a:lnTo>
                <a:lnTo>
                  <a:pt x="275491" y="59793"/>
                </a:lnTo>
                <a:lnTo>
                  <a:pt x="269386" y="58380"/>
                </a:lnTo>
                <a:lnTo>
                  <a:pt x="262458" y="57437"/>
                </a:lnTo>
                <a:lnTo>
                  <a:pt x="254982" y="56809"/>
                </a:lnTo>
                <a:lnTo>
                  <a:pt x="247140" y="56390"/>
                </a:lnTo>
                <a:lnTo>
                  <a:pt x="228267" y="55924"/>
                </a:lnTo>
                <a:lnTo>
                  <a:pt x="194209" y="55626"/>
                </a:lnTo>
                <a:lnTo>
                  <a:pt x="188528" y="56553"/>
                </a:lnTo>
                <a:lnTo>
                  <a:pt x="179675" y="60125"/>
                </a:lnTo>
                <a:lnTo>
                  <a:pt x="170025" y="64887"/>
                </a:lnTo>
                <a:lnTo>
                  <a:pt x="145732" y="81270"/>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210"/>
          <p:cNvSpPr/>
          <p:nvPr/>
        </p:nvSpPr>
        <p:spPr>
          <a:xfrm>
            <a:off x="3609460" y="4347812"/>
            <a:ext cx="456763" cy="400013"/>
          </a:xfrm>
          <a:custGeom>
            <a:avLst/>
            <a:gdLst/>
            <a:ahLst/>
            <a:cxnLst/>
            <a:rect l="0" t="0" r="0" b="0"/>
            <a:pathLst>
              <a:path w="456763" h="400013">
                <a:moveTo>
                  <a:pt x="456762" y="49880"/>
                </a:moveTo>
                <a:lnTo>
                  <a:pt x="447660" y="40778"/>
                </a:lnTo>
                <a:lnTo>
                  <a:pt x="444027" y="38097"/>
                </a:lnTo>
                <a:lnTo>
                  <a:pt x="433409" y="33371"/>
                </a:lnTo>
                <a:lnTo>
                  <a:pt x="419574" y="27315"/>
                </a:lnTo>
                <a:lnTo>
                  <a:pt x="409019" y="24144"/>
                </a:lnTo>
                <a:lnTo>
                  <a:pt x="402841" y="20027"/>
                </a:lnTo>
                <a:lnTo>
                  <a:pt x="394380" y="17562"/>
                </a:lnTo>
                <a:lnTo>
                  <a:pt x="381446" y="16175"/>
                </a:lnTo>
                <a:lnTo>
                  <a:pt x="377976" y="15980"/>
                </a:lnTo>
                <a:lnTo>
                  <a:pt x="366501" y="13223"/>
                </a:lnTo>
                <a:lnTo>
                  <a:pt x="359441" y="11155"/>
                </a:lnTo>
                <a:lnTo>
                  <a:pt x="347113" y="8823"/>
                </a:lnTo>
                <a:lnTo>
                  <a:pt x="313097" y="3692"/>
                </a:lnTo>
                <a:lnTo>
                  <a:pt x="291453" y="1943"/>
                </a:lnTo>
                <a:lnTo>
                  <a:pt x="267498" y="777"/>
                </a:lnTo>
                <a:lnTo>
                  <a:pt x="242004" y="0"/>
                </a:lnTo>
                <a:lnTo>
                  <a:pt x="224055" y="434"/>
                </a:lnTo>
                <a:lnTo>
                  <a:pt x="211137" y="1676"/>
                </a:lnTo>
                <a:lnTo>
                  <a:pt x="201572" y="3456"/>
                </a:lnTo>
                <a:lnTo>
                  <a:pt x="193290" y="4644"/>
                </a:lnTo>
                <a:lnTo>
                  <a:pt x="185864" y="5435"/>
                </a:lnTo>
                <a:lnTo>
                  <a:pt x="172533" y="7267"/>
                </a:lnTo>
                <a:lnTo>
                  <a:pt x="155270" y="12700"/>
                </a:lnTo>
                <a:lnTo>
                  <a:pt x="142747" y="15686"/>
                </a:lnTo>
                <a:lnTo>
                  <a:pt x="132732" y="19760"/>
                </a:lnTo>
                <a:lnTo>
                  <a:pt x="120935" y="27409"/>
                </a:lnTo>
                <a:lnTo>
                  <a:pt x="107463" y="38527"/>
                </a:lnTo>
                <a:lnTo>
                  <a:pt x="98000" y="44199"/>
                </a:lnTo>
                <a:lnTo>
                  <a:pt x="89985" y="52436"/>
                </a:lnTo>
                <a:lnTo>
                  <a:pt x="83247" y="61493"/>
                </a:lnTo>
                <a:lnTo>
                  <a:pt x="74100" y="71948"/>
                </a:lnTo>
                <a:lnTo>
                  <a:pt x="64404" y="82983"/>
                </a:lnTo>
                <a:lnTo>
                  <a:pt x="59935" y="89094"/>
                </a:lnTo>
                <a:lnTo>
                  <a:pt x="55051" y="96025"/>
                </a:lnTo>
                <a:lnTo>
                  <a:pt x="50842" y="102551"/>
                </a:lnTo>
                <a:lnTo>
                  <a:pt x="43625" y="114882"/>
                </a:lnTo>
                <a:lnTo>
                  <a:pt x="37243" y="124172"/>
                </a:lnTo>
                <a:lnTo>
                  <a:pt x="34208" y="127983"/>
                </a:lnTo>
                <a:lnTo>
                  <a:pt x="29327" y="138144"/>
                </a:lnTo>
                <a:lnTo>
                  <a:pt x="23215" y="152538"/>
                </a:lnTo>
                <a:lnTo>
                  <a:pt x="16283" y="169753"/>
                </a:lnTo>
                <a:lnTo>
                  <a:pt x="10709" y="188851"/>
                </a:lnTo>
                <a:lnTo>
                  <a:pt x="6041" y="209202"/>
                </a:lnTo>
                <a:lnTo>
                  <a:pt x="1976" y="230390"/>
                </a:lnTo>
                <a:lnTo>
                  <a:pt x="219" y="248325"/>
                </a:lnTo>
                <a:lnTo>
                  <a:pt x="0" y="264092"/>
                </a:lnTo>
                <a:lnTo>
                  <a:pt x="806" y="278413"/>
                </a:lnTo>
                <a:lnTo>
                  <a:pt x="2297" y="289865"/>
                </a:lnTo>
                <a:lnTo>
                  <a:pt x="4243" y="299405"/>
                </a:lnTo>
                <a:lnTo>
                  <a:pt x="6492" y="307670"/>
                </a:lnTo>
                <a:lnTo>
                  <a:pt x="11532" y="319394"/>
                </a:lnTo>
                <a:lnTo>
                  <a:pt x="15995" y="327779"/>
                </a:lnTo>
                <a:lnTo>
                  <a:pt x="19459" y="338807"/>
                </a:lnTo>
                <a:lnTo>
                  <a:pt x="23645" y="348472"/>
                </a:lnTo>
                <a:lnTo>
                  <a:pt x="27048" y="352764"/>
                </a:lnTo>
                <a:lnTo>
                  <a:pt x="35908" y="360073"/>
                </a:lnTo>
                <a:lnTo>
                  <a:pt x="46195" y="366496"/>
                </a:lnTo>
                <a:lnTo>
                  <a:pt x="57118" y="372526"/>
                </a:lnTo>
                <a:lnTo>
                  <a:pt x="68323" y="378380"/>
                </a:lnTo>
                <a:lnTo>
                  <a:pt x="80789" y="387032"/>
                </a:lnTo>
                <a:lnTo>
                  <a:pt x="85147" y="388948"/>
                </a:lnTo>
                <a:lnTo>
                  <a:pt x="95067" y="391077"/>
                </a:lnTo>
                <a:lnTo>
                  <a:pt x="102285" y="392597"/>
                </a:lnTo>
                <a:lnTo>
                  <a:pt x="120464" y="396826"/>
                </a:lnTo>
                <a:lnTo>
                  <a:pt x="129693" y="398335"/>
                </a:lnTo>
                <a:lnTo>
                  <a:pt x="138704" y="399341"/>
                </a:lnTo>
                <a:lnTo>
                  <a:pt x="147568" y="400012"/>
                </a:lnTo>
                <a:lnTo>
                  <a:pt x="159192" y="399506"/>
                </a:lnTo>
                <a:lnTo>
                  <a:pt x="172657" y="398217"/>
                </a:lnTo>
                <a:lnTo>
                  <a:pt x="187349" y="396405"/>
                </a:lnTo>
                <a:lnTo>
                  <a:pt x="199049" y="394243"/>
                </a:lnTo>
                <a:lnTo>
                  <a:pt x="208753" y="391851"/>
                </a:lnTo>
                <a:lnTo>
                  <a:pt x="217128" y="389303"/>
                </a:lnTo>
                <a:lnTo>
                  <a:pt x="224616" y="386652"/>
                </a:lnTo>
                <a:lnTo>
                  <a:pt x="238016" y="381167"/>
                </a:lnTo>
                <a:lnTo>
                  <a:pt x="248066" y="375513"/>
                </a:lnTo>
                <a:lnTo>
                  <a:pt x="260481" y="367934"/>
                </a:lnTo>
                <a:lnTo>
                  <a:pt x="274473" y="359071"/>
                </a:lnTo>
                <a:lnTo>
                  <a:pt x="285706" y="352210"/>
                </a:lnTo>
                <a:lnTo>
                  <a:pt x="295100" y="346683"/>
                </a:lnTo>
                <a:lnTo>
                  <a:pt x="303267" y="342047"/>
                </a:lnTo>
                <a:lnTo>
                  <a:pt x="313474" y="334193"/>
                </a:lnTo>
                <a:lnTo>
                  <a:pt x="325042" y="324194"/>
                </a:lnTo>
                <a:lnTo>
                  <a:pt x="337516" y="312767"/>
                </a:lnTo>
                <a:lnTo>
                  <a:pt x="347737" y="301338"/>
                </a:lnTo>
                <a:lnTo>
                  <a:pt x="356456" y="289909"/>
                </a:lnTo>
                <a:lnTo>
                  <a:pt x="364174" y="278479"/>
                </a:lnTo>
                <a:lnTo>
                  <a:pt x="370272" y="268955"/>
                </a:lnTo>
                <a:lnTo>
                  <a:pt x="375289" y="260700"/>
                </a:lnTo>
                <a:lnTo>
                  <a:pt x="379587" y="253292"/>
                </a:lnTo>
                <a:lnTo>
                  <a:pt x="386902" y="239980"/>
                </a:lnTo>
                <a:lnTo>
                  <a:pt x="390186" y="233763"/>
                </a:lnTo>
                <a:lnTo>
                  <a:pt x="393329" y="225809"/>
                </a:lnTo>
                <a:lnTo>
                  <a:pt x="396375" y="216696"/>
                </a:lnTo>
                <a:lnTo>
                  <a:pt x="399359" y="206811"/>
                </a:lnTo>
                <a:lnTo>
                  <a:pt x="401349" y="193553"/>
                </a:lnTo>
                <a:lnTo>
                  <a:pt x="402675" y="178047"/>
                </a:lnTo>
                <a:lnTo>
                  <a:pt x="404148" y="147801"/>
                </a:lnTo>
                <a:lnTo>
                  <a:pt x="404803" y="128008"/>
                </a:lnTo>
                <a:lnTo>
                  <a:pt x="405172" y="106155"/>
                </a:lnTo>
                <a:lnTo>
                  <a:pt x="404271" y="99780"/>
                </a:lnTo>
                <a:lnTo>
                  <a:pt x="400730" y="87615"/>
                </a:lnTo>
                <a:lnTo>
                  <a:pt x="393382" y="65506"/>
                </a:lnTo>
                <a:lnTo>
                  <a:pt x="387953" y="54285"/>
                </a:lnTo>
                <a:lnTo>
                  <a:pt x="385172" y="49959"/>
                </a:lnTo>
                <a:lnTo>
                  <a:pt x="377002" y="42613"/>
                </a:lnTo>
                <a:lnTo>
                  <a:pt x="364232" y="33122"/>
                </a:lnTo>
                <a:lnTo>
                  <a:pt x="360786" y="30135"/>
                </a:lnTo>
                <a:lnTo>
                  <a:pt x="356582" y="28144"/>
                </a:lnTo>
                <a:lnTo>
                  <a:pt x="346833" y="25933"/>
                </a:lnTo>
                <a:lnTo>
                  <a:pt x="336149" y="24949"/>
                </a:lnTo>
                <a:lnTo>
                  <a:pt x="330634" y="24687"/>
                </a:lnTo>
                <a:lnTo>
                  <a:pt x="319425" y="26936"/>
                </a:lnTo>
                <a:lnTo>
                  <a:pt x="309046" y="31110"/>
                </a:lnTo>
                <a:lnTo>
                  <a:pt x="304945" y="33557"/>
                </a:lnTo>
                <a:lnTo>
                  <a:pt x="285312" y="49880"/>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five number summary</a:t>
            </a:r>
            <a:endParaRPr lang="en-US" dirty="0"/>
          </a:p>
        </p:txBody>
      </p:sp>
      <p:sp>
        <p:nvSpPr>
          <p:cNvPr id="3" name="Content Placeholder 2"/>
          <p:cNvSpPr>
            <a:spLocks noGrp="1"/>
          </p:cNvSpPr>
          <p:nvPr>
            <p:ph idx="1"/>
          </p:nvPr>
        </p:nvSpPr>
        <p:spPr/>
        <p:txBody>
          <a:bodyPr/>
          <a:lstStyle/>
          <a:p>
            <a:pPr>
              <a:buNone/>
            </a:pPr>
            <a:r>
              <a:rPr lang="en-US" dirty="0" smtClean="0"/>
              <a:t>18 27 34 52 54 59 61 68 78 82 85 87 91 93 100</a:t>
            </a:r>
            <a:endParaRPr lang="en-US" dirty="0" smtClean="0"/>
          </a:p>
          <a:p>
            <a:r>
              <a:rPr lang="en-US" dirty="0" smtClean="0"/>
              <a:t>Smallest</a:t>
            </a:r>
          </a:p>
          <a:p>
            <a:r>
              <a:rPr lang="en-US" dirty="0" smtClean="0"/>
              <a:t>1</a:t>
            </a:r>
            <a:r>
              <a:rPr lang="en-US" baseline="30000" dirty="0" smtClean="0"/>
              <a:t>st</a:t>
            </a:r>
            <a:r>
              <a:rPr lang="en-US" dirty="0" smtClean="0"/>
              <a:t> quartile</a:t>
            </a:r>
          </a:p>
          <a:p>
            <a:r>
              <a:rPr lang="en-US" dirty="0" smtClean="0"/>
              <a:t>Median</a:t>
            </a:r>
          </a:p>
          <a:p>
            <a:r>
              <a:rPr lang="en-US" dirty="0" smtClean="0"/>
              <a:t>3</a:t>
            </a:r>
            <a:r>
              <a:rPr lang="en-US" baseline="30000" dirty="0" smtClean="0"/>
              <a:t>rd</a:t>
            </a:r>
            <a:r>
              <a:rPr lang="en-US" dirty="0" smtClean="0"/>
              <a:t> quartile</a:t>
            </a:r>
          </a:p>
          <a:p>
            <a:r>
              <a:rPr lang="en-US" dirty="0" smtClean="0"/>
              <a:t>Largest</a:t>
            </a:r>
          </a:p>
          <a:p>
            <a:pPr>
              <a:buNone/>
            </a:pPr>
            <a:endParaRPr lang="en-US" dirty="0"/>
          </a:p>
        </p:txBody>
      </p:sp>
      <p:sp>
        <p:nvSpPr>
          <p:cNvPr id="4" name="SMARTPenAnnotation1183"/>
          <p:cNvSpPr/>
          <p:nvPr/>
        </p:nvSpPr>
        <p:spPr>
          <a:xfrm>
            <a:off x="2951797" y="2597467"/>
            <a:ext cx="42864" cy="325756"/>
          </a:xfrm>
          <a:custGeom>
            <a:avLst/>
            <a:gdLst/>
            <a:ahLst/>
            <a:cxnLst/>
            <a:rect l="0" t="0" r="0" b="0"/>
            <a:pathLst>
              <a:path w="42864" h="325756">
                <a:moveTo>
                  <a:pt x="0" y="0"/>
                </a:moveTo>
                <a:lnTo>
                  <a:pt x="0" y="19313"/>
                </a:lnTo>
                <a:lnTo>
                  <a:pt x="953" y="22400"/>
                </a:lnTo>
                <a:lnTo>
                  <a:pt x="2540" y="25411"/>
                </a:lnTo>
                <a:lnTo>
                  <a:pt x="4551" y="28371"/>
                </a:lnTo>
                <a:lnTo>
                  <a:pt x="5892" y="31296"/>
                </a:lnTo>
                <a:lnTo>
                  <a:pt x="6785" y="34199"/>
                </a:lnTo>
                <a:lnTo>
                  <a:pt x="8043" y="42836"/>
                </a:lnTo>
                <a:lnTo>
                  <a:pt x="8337" y="49518"/>
                </a:lnTo>
                <a:lnTo>
                  <a:pt x="8468" y="58838"/>
                </a:lnTo>
                <a:lnTo>
                  <a:pt x="9455" y="63991"/>
                </a:lnTo>
                <a:lnTo>
                  <a:pt x="11066" y="69330"/>
                </a:lnTo>
                <a:lnTo>
                  <a:pt x="13092" y="74795"/>
                </a:lnTo>
                <a:lnTo>
                  <a:pt x="15396" y="83201"/>
                </a:lnTo>
                <a:lnTo>
                  <a:pt x="17884" y="93567"/>
                </a:lnTo>
                <a:lnTo>
                  <a:pt x="20495" y="105241"/>
                </a:lnTo>
                <a:lnTo>
                  <a:pt x="22236" y="116833"/>
                </a:lnTo>
                <a:lnTo>
                  <a:pt x="23396" y="128371"/>
                </a:lnTo>
                <a:lnTo>
                  <a:pt x="24686" y="149446"/>
                </a:lnTo>
                <a:lnTo>
                  <a:pt x="25259" y="165163"/>
                </a:lnTo>
                <a:lnTo>
                  <a:pt x="25582" y="184722"/>
                </a:lnTo>
                <a:lnTo>
                  <a:pt x="26579" y="190775"/>
                </a:lnTo>
                <a:lnTo>
                  <a:pt x="28197" y="196716"/>
                </a:lnTo>
                <a:lnTo>
                  <a:pt x="30228" y="202582"/>
                </a:lnTo>
                <a:lnTo>
                  <a:pt x="31582" y="211254"/>
                </a:lnTo>
                <a:lnTo>
                  <a:pt x="32485" y="221799"/>
                </a:lnTo>
                <a:lnTo>
                  <a:pt x="33087" y="233591"/>
                </a:lnTo>
                <a:lnTo>
                  <a:pt x="34440" y="243357"/>
                </a:lnTo>
                <a:lnTo>
                  <a:pt x="36295" y="251773"/>
                </a:lnTo>
                <a:lnTo>
                  <a:pt x="38484" y="259289"/>
                </a:lnTo>
                <a:lnTo>
                  <a:pt x="39944" y="265252"/>
                </a:lnTo>
                <a:lnTo>
                  <a:pt x="40917" y="270180"/>
                </a:lnTo>
                <a:lnTo>
                  <a:pt x="41997" y="278195"/>
                </a:lnTo>
                <a:lnTo>
                  <a:pt x="42606" y="288062"/>
                </a:lnTo>
                <a:lnTo>
                  <a:pt x="42787" y="297019"/>
                </a:lnTo>
                <a:lnTo>
                  <a:pt x="42863" y="325755"/>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184"/>
          <p:cNvSpPr/>
          <p:nvPr/>
        </p:nvSpPr>
        <p:spPr>
          <a:xfrm>
            <a:off x="3158535" y="2606401"/>
            <a:ext cx="281629" cy="316765"/>
          </a:xfrm>
          <a:custGeom>
            <a:avLst/>
            <a:gdLst/>
            <a:ahLst/>
            <a:cxnLst/>
            <a:rect l="0" t="0" r="0" b="0"/>
            <a:pathLst>
              <a:path w="281629" h="316765">
                <a:moveTo>
                  <a:pt x="256177" y="16784"/>
                </a:moveTo>
                <a:lnTo>
                  <a:pt x="247075" y="7682"/>
                </a:lnTo>
                <a:lnTo>
                  <a:pt x="243442" y="5001"/>
                </a:lnTo>
                <a:lnTo>
                  <a:pt x="236864" y="2022"/>
                </a:lnTo>
                <a:lnTo>
                  <a:pt x="231872" y="1227"/>
                </a:lnTo>
                <a:lnTo>
                  <a:pt x="225686" y="698"/>
                </a:lnTo>
                <a:lnTo>
                  <a:pt x="218705" y="345"/>
                </a:lnTo>
                <a:lnTo>
                  <a:pt x="210241" y="1062"/>
                </a:lnTo>
                <a:lnTo>
                  <a:pt x="200788" y="2493"/>
                </a:lnTo>
                <a:lnTo>
                  <a:pt x="190676" y="4399"/>
                </a:lnTo>
                <a:lnTo>
                  <a:pt x="169280" y="9056"/>
                </a:lnTo>
                <a:lnTo>
                  <a:pt x="158241" y="11632"/>
                </a:lnTo>
                <a:lnTo>
                  <a:pt x="148976" y="14302"/>
                </a:lnTo>
                <a:lnTo>
                  <a:pt x="140895" y="17034"/>
                </a:lnTo>
                <a:lnTo>
                  <a:pt x="133602" y="19808"/>
                </a:lnTo>
                <a:lnTo>
                  <a:pt x="124930" y="23562"/>
                </a:lnTo>
                <a:lnTo>
                  <a:pt x="105135" y="32814"/>
                </a:lnTo>
                <a:lnTo>
                  <a:pt x="81672" y="44182"/>
                </a:lnTo>
                <a:lnTo>
                  <a:pt x="72213" y="50289"/>
                </a:lnTo>
                <a:lnTo>
                  <a:pt x="61145" y="58171"/>
                </a:lnTo>
                <a:lnTo>
                  <a:pt x="49002" y="67235"/>
                </a:lnTo>
                <a:lnTo>
                  <a:pt x="39956" y="75183"/>
                </a:lnTo>
                <a:lnTo>
                  <a:pt x="32972" y="82386"/>
                </a:lnTo>
                <a:lnTo>
                  <a:pt x="27364" y="89094"/>
                </a:lnTo>
                <a:lnTo>
                  <a:pt x="21720" y="96423"/>
                </a:lnTo>
                <a:lnTo>
                  <a:pt x="16052" y="104166"/>
                </a:lnTo>
                <a:lnTo>
                  <a:pt x="10369" y="112186"/>
                </a:lnTo>
                <a:lnTo>
                  <a:pt x="6580" y="118485"/>
                </a:lnTo>
                <a:lnTo>
                  <a:pt x="2370" y="128024"/>
                </a:lnTo>
                <a:lnTo>
                  <a:pt x="0" y="134199"/>
                </a:lnTo>
                <a:lnTo>
                  <a:pt x="620" y="136018"/>
                </a:lnTo>
                <a:lnTo>
                  <a:pt x="3849" y="140579"/>
                </a:lnTo>
                <a:lnTo>
                  <a:pt x="7948" y="143129"/>
                </a:lnTo>
                <a:lnTo>
                  <a:pt x="13538" y="145781"/>
                </a:lnTo>
                <a:lnTo>
                  <a:pt x="20123" y="148502"/>
                </a:lnTo>
                <a:lnTo>
                  <a:pt x="26418" y="150316"/>
                </a:lnTo>
                <a:lnTo>
                  <a:pt x="32519" y="151525"/>
                </a:lnTo>
                <a:lnTo>
                  <a:pt x="38492" y="152331"/>
                </a:lnTo>
                <a:lnTo>
                  <a:pt x="53903" y="152869"/>
                </a:lnTo>
                <a:lnTo>
                  <a:pt x="147061" y="153802"/>
                </a:lnTo>
                <a:lnTo>
                  <a:pt x="156763" y="154802"/>
                </a:lnTo>
                <a:lnTo>
                  <a:pt x="165136" y="156421"/>
                </a:lnTo>
                <a:lnTo>
                  <a:pt x="172623" y="158452"/>
                </a:lnTo>
                <a:lnTo>
                  <a:pt x="179519" y="160760"/>
                </a:lnTo>
                <a:lnTo>
                  <a:pt x="186022" y="163250"/>
                </a:lnTo>
                <a:lnTo>
                  <a:pt x="192262" y="165863"/>
                </a:lnTo>
                <a:lnTo>
                  <a:pt x="198327" y="168557"/>
                </a:lnTo>
                <a:lnTo>
                  <a:pt x="210146" y="174091"/>
                </a:lnTo>
                <a:lnTo>
                  <a:pt x="227510" y="182562"/>
                </a:lnTo>
                <a:lnTo>
                  <a:pt x="233256" y="186357"/>
                </a:lnTo>
                <a:lnTo>
                  <a:pt x="238991" y="190793"/>
                </a:lnTo>
                <a:lnTo>
                  <a:pt x="244720" y="195655"/>
                </a:lnTo>
                <a:lnTo>
                  <a:pt x="249491" y="199849"/>
                </a:lnTo>
                <a:lnTo>
                  <a:pt x="257333" y="207048"/>
                </a:lnTo>
                <a:lnTo>
                  <a:pt x="261710" y="212207"/>
                </a:lnTo>
                <a:lnTo>
                  <a:pt x="266533" y="218503"/>
                </a:lnTo>
                <a:lnTo>
                  <a:pt x="271654" y="225558"/>
                </a:lnTo>
                <a:lnTo>
                  <a:pt x="275067" y="231214"/>
                </a:lnTo>
                <a:lnTo>
                  <a:pt x="278860" y="240039"/>
                </a:lnTo>
                <a:lnTo>
                  <a:pt x="280546" y="247136"/>
                </a:lnTo>
                <a:lnTo>
                  <a:pt x="281295" y="254417"/>
                </a:lnTo>
                <a:lnTo>
                  <a:pt x="281628" y="264004"/>
                </a:lnTo>
                <a:lnTo>
                  <a:pt x="279812" y="269227"/>
                </a:lnTo>
                <a:lnTo>
                  <a:pt x="276696" y="274614"/>
                </a:lnTo>
                <a:lnTo>
                  <a:pt x="272714" y="280111"/>
                </a:lnTo>
                <a:lnTo>
                  <a:pt x="268154" y="285680"/>
                </a:lnTo>
                <a:lnTo>
                  <a:pt x="263210" y="291298"/>
                </a:lnTo>
                <a:lnTo>
                  <a:pt x="258008" y="296948"/>
                </a:lnTo>
                <a:lnTo>
                  <a:pt x="252635" y="301668"/>
                </a:lnTo>
                <a:lnTo>
                  <a:pt x="247148" y="305766"/>
                </a:lnTo>
                <a:lnTo>
                  <a:pt x="241585" y="309451"/>
                </a:lnTo>
                <a:lnTo>
                  <a:pt x="232864" y="313546"/>
                </a:lnTo>
                <a:lnTo>
                  <a:pt x="225813" y="315365"/>
                </a:lnTo>
                <a:lnTo>
                  <a:pt x="219504" y="316174"/>
                </a:lnTo>
                <a:lnTo>
                  <a:pt x="210986" y="316533"/>
                </a:lnTo>
                <a:lnTo>
                  <a:pt x="195480" y="316736"/>
                </a:lnTo>
                <a:lnTo>
                  <a:pt x="189995" y="316764"/>
                </a:lnTo>
                <a:lnTo>
                  <a:pt x="184433" y="315831"/>
                </a:lnTo>
                <a:lnTo>
                  <a:pt x="178820" y="314256"/>
                </a:lnTo>
                <a:lnTo>
                  <a:pt x="173173" y="312253"/>
                </a:lnTo>
                <a:lnTo>
                  <a:pt x="166551" y="309014"/>
                </a:lnTo>
                <a:lnTo>
                  <a:pt x="159279" y="304949"/>
                </a:lnTo>
                <a:lnTo>
                  <a:pt x="151574" y="300333"/>
                </a:lnTo>
                <a:lnTo>
                  <a:pt x="145484" y="296304"/>
                </a:lnTo>
                <a:lnTo>
                  <a:pt x="140472" y="292666"/>
                </a:lnTo>
                <a:lnTo>
                  <a:pt x="136177" y="289287"/>
                </a:lnTo>
                <a:lnTo>
                  <a:pt x="133315" y="286083"/>
                </a:lnTo>
                <a:lnTo>
                  <a:pt x="131406" y="282994"/>
                </a:lnTo>
                <a:lnTo>
                  <a:pt x="128334" y="277022"/>
                </a:lnTo>
                <a:lnTo>
                  <a:pt x="123792" y="271193"/>
                </a:lnTo>
                <a:lnTo>
                  <a:pt x="122201" y="267352"/>
                </a:lnTo>
                <a:lnTo>
                  <a:pt x="120432" y="258005"/>
                </a:lnTo>
                <a:lnTo>
                  <a:pt x="120913" y="252845"/>
                </a:lnTo>
                <a:lnTo>
                  <a:pt x="122186" y="247500"/>
                </a:lnTo>
                <a:lnTo>
                  <a:pt x="123987" y="242032"/>
                </a:lnTo>
                <a:lnTo>
                  <a:pt x="125188" y="236482"/>
                </a:lnTo>
                <a:lnTo>
                  <a:pt x="125988" y="230876"/>
                </a:lnTo>
                <a:lnTo>
                  <a:pt x="126523" y="225235"/>
                </a:lnTo>
                <a:lnTo>
                  <a:pt x="127831" y="219568"/>
                </a:lnTo>
                <a:lnTo>
                  <a:pt x="129655" y="213886"/>
                </a:lnTo>
                <a:lnTo>
                  <a:pt x="131824" y="208193"/>
                </a:lnTo>
                <a:lnTo>
                  <a:pt x="135175" y="202492"/>
                </a:lnTo>
                <a:lnTo>
                  <a:pt x="139314" y="196787"/>
                </a:lnTo>
                <a:lnTo>
                  <a:pt x="143979" y="191078"/>
                </a:lnTo>
                <a:lnTo>
                  <a:pt x="148041" y="185368"/>
                </a:lnTo>
                <a:lnTo>
                  <a:pt x="151701" y="179655"/>
                </a:lnTo>
                <a:lnTo>
                  <a:pt x="155094" y="173942"/>
                </a:lnTo>
                <a:lnTo>
                  <a:pt x="161166" y="166324"/>
                </a:lnTo>
                <a:lnTo>
                  <a:pt x="169023" y="157434"/>
                </a:lnTo>
                <a:lnTo>
                  <a:pt x="178072" y="147698"/>
                </a:lnTo>
                <a:lnTo>
                  <a:pt x="185057" y="138350"/>
                </a:lnTo>
                <a:lnTo>
                  <a:pt x="190666" y="129260"/>
                </a:lnTo>
                <a:lnTo>
                  <a:pt x="195358" y="120343"/>
                </a:lnTo>
                <a:lnTo>
                  <a:pt x="200391" y="113446"/>
                </a:lnTo>
                <a:lnTo>
                  <a:pt x="205651" y="107895"/>
                </a:lnTo>
                <a:lnTo>
                  <a:pt x="211063" y="103242"/>
                </a:lnTo>
                <a:lnTo>
                  <a:pt x="215624" y="98235"/>
                </a:lnTo>
                <a:lnTo>
                  <a:pt x="219616" y="92992"/>
                </a:lnTo>
                <a:lnTo>
                  <a:pt x="223231" y="87592"/>
                </a:lnTo>
                <a:lnTo>
                  <a:pt x="226593" y="82087"/>
                </a:lnTo>
                <a:lnTo>
                  <a:pt x="229787" y="76511"/>
                </a:lnTo>
                <a:lnTo>
                  <a:pt x="232869" y="70890"/>
                </a:lnTo>
                <a:lnTo>
                  <a:pt x="234923" y="65237"/>
                </a:lnTo>
                <a:lnTo>
                  <a:pt x="236293" y="59563"/>
                </a:lnTo>
                <a:lnTo>
                  <a:pt x="237206" y="53876"/>
                </a:lnTo>
                <a:lnTo>
                  <a:pt x="240760" y="45017"/>
                </a:lnTo>
                <a:lnTo>
                  <a:pt x="243042" y="41320"/>
                </a:lnTo>
                <a:lnTo>
                  <a:pt x="243610" y="37904"/>
                </a:lnTo>
                <a:lnTo>
                  <a:pt x="243037" y="34674"/>
                </a:lnTo>
                <a:lnTo>
                  <a:pt x="239859" y="26640"/>
                </a:lnTo>
                <a:lnTo>
                  <a:pt x="235272" y="13544"/>
                </a:lnTo>
                <a:lnTo>
                  <a:pt x="232716" y="8909"/>
                </a:lnTo>
                <a:lnTo>
                  <a:pt x="230058" y="5819"/>
                </a:lnTo>
                <a:lnTo>
                  <a:pt x="227335" y="3759"/>
                </a:lnTo>
                <a:lnTo>
                  <a:pt x="223614" y="2385"/>
                </a:lnTo>
                <a:lnTo>
                  <a:pt x="219228" y="1470"/>
                </a:lnTo>
                <a:lnTo>
                  <a:pt x="214399" y="860"/>
                </a:lnTo>
                <a:lnTo>
                  <a:pt x="206494" y="181"/>
                </a:lnTo>
                <a:lnTo>
                  <a:pt x="203052" y="0"/>
                </a:lnTo>
                <a:lnTo>
                  <a:pt x="197901" y="832"/>
                </a:lnTo>
                <a:lnTo>
                  <a:pt x="191608" y="2339"/>
                </a:lnTo>
                <a:lnTo>
                  <a:pt x="184557" y="4297"/>
                </a:lnTo>
                <a:lnTo>
                  <a:pt x="178903" y="6554"/>
                </a:lnTo>
                <a:lnTo>
                  <a:pt x="174181" y="9011"/>
                </a:lnTo>
                <a:lnTo>
                  <a:pt x="153307" y="16784"/>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185"/>
          <p:cNvSpPr/>
          <p:nvPr/>
        </p:nvSpPr>
        <p:spPr>
          <a:xfrm>
            <a:off x="2540361" y="3626167"/>
            <a:ext cx="290520" cy="402909"/>
          </a:xfrm>
          <a:custGeom>
            <a:avLst/>
            <a:gdLst/>
            <a:ahLst/>
            <a:cxnLst/>
            <a:rect l="0" t="0" r="0" b="0"/>
            <a:pathLst>
              <a:path w="290520" h="402909">
                <a:moveTo>
                  <a:pt x="154261" y="0"/>
                </a:moveTo>
                <a:lnTo>
                  <a:pt x="140608" y="0"/>
                </a:lnTo>
                <a:lnTo>
                  <a:pt x="135634" y="953"/>
                </a:lnTo>
                <a:lnTo>
                  <a:pt x="127567" y="4551"/>
                </a:lnTo>
                <a:lnTo>
                  <a:pt x="123130" y="5891"/>
                </a:lnTo>
                <a:lnTo>
                  <a:pt x="118267" y="6785"/>
                </a:lnTo>
                <a:lnTo>
                  <a:pt x="113120" y="7381"/>
                </a:lnTo>
                <a:lnTo>
                  <a:pt x="109689" y="8731"/>
                </a:lnTo>
                <a:lnTo>
                  <a:pt x="107401" y="10583"/>
                </a:lnTo>
                <a:lnTo>
                  <a:pt x="99179" y="20400"/>
                </a:lnTo>
                <a:lnTo>
                  <a:pt x="96585" y="22173"/>
                </a:lnTo>
                <a:lnTo>
                  <a:pt x="91162" y="24142"/>
                </a:lnTo>
                <a:lnTo>
                  <a:pt x="88383" y="26572"/>
                </a:lnTo>
                <a:lnTo>
                  <a:pt x="82754" y="34352"/>
                </a:lnTo>
                <a:lnTo>
                  <a:pt x="74538" y="41620"/>
                </a:lnTo>
                <a:lnTo>
                  <a:pt x="69680" y="44892"/>
                </a:lnTo>
                <a:lnTo>
                  <a:pt x="66441" y="48978"/>
                </a:lnTo>
                <a:lnTo>
                  <a:pt x="64282" y="53607"/>
                </a:lnTo>
                <a:lnTo>
                  <a:pt x="62842" y="58598"/>
                </a:lnTo>
                <a:lnTo>
                  <a:pt x="56163" y="69224"/>
                </a:lnTo>
                <a:lnTo>
                  <a:pt x="47797" y="80296"/>
                </a:lnTo>
                <a:lnTo>
                  <a:pt x="40903" y="91567"/>
                </a:lnTo>
                <a:lnTo>
                  <a:pt x="34665" y="102927"/>
                </a:lnTo>
                <a:lnTo>
                  <a:pt x="28717" y="113373"/>
                </a:lnTo>
                <a:lnTo>
                  <a:pt x="20014" y="125561"/>
                </a:lnTo>
                <a:lnTo>
                  <a:pt x="14268" y="135497"/>
                </a:lnTo>
                <a:lnTo>
                  <a:pt x="11402" y="142720"/>
                </a:lnTo>
                <a:lnTo>
                  <a:pt x="8540" y="151344"/>
                </a:lnTo>
                <a:lnTo>
                  <a:pt x="5678" y="160903"/>
                </a:lnTo>
                <a:lnTo>
                  <a:pt x="3771" y="171086"/>
                </a:lnTo>
                <a:lnTo>
                  <a:pt x="2499" y="181685"/>
                </a:lnTo>
                <a:lnTo>
                  <a:pt x="1651" y="192561"/>
                </a:lnTo>
                <a:lnTo>
                  <a:pt x="1086" y="201716"/>
                </a:lnTo>
                <a:lnTo>
                  <a:pt x="458" y="216969"/>
                </a:lnTo>
                <a:lnTo>
                  <a:pt x="105" y="231716"/>
                </a:lnTo>
                <a:lnTo>
                  <a:pt x="0" y="246668"/>
                </a:lnTo>
                <a:lnTo>
                  <a:pt x="1890" y="253028"/>
                </a:lnTo>
                <a:lnTo>
                  <a:pt x="5056" y="260125"/>
                </a:lnTo>
                <a:lnTo>
                  <a:pt x="13652" y="276584"/>
                </a:lnTo>
                <a:lnTo>
                  <a:pt x="23823" y="296599"/>
                </a:lnTo>
                <a:lnTo>
                  <a:pt x="31108" y="306318"/>
                </a:lnTo>
                <a:lnTo>
                  <a:pt x="39774" y="315654"/>
                </a:lnTo>
                <a:lnTo>
                  <a:pt x="49361" y="324736"/>
                </a:lnTo>
                <a:lnTo>
                  <a:pt x="57658" y="331743"/>
                </a:lnTo>
                <a:lnTo>
                  <a:pt x="65094" y="337367"/>
                </a:lnTo>
                <a:lnTo>
                  <a:pt x="71956" y="342069"/>
                </a:lnTo>
                <a:lnTo>
                  <a:pt x="78436" y="345204"/>
                </a:lnTo>
                <a:lnTo>
                  <a:pt x="84661" y="347293"/>
                </a:lnTo>
                <a:lnTo>
                  <a:pt x="90716" y="348686"/>
                </a:lnTo>
                <a:lnTo>
                  <a:pt x="95705" y="350568"/>
                </a:lnTo>
                <a:lnTo>
                  <a:pt x="103789" y="355198"/>
                </a:lnTo>
                <a:lnTo>
                  <a:pt x="108230" y="356814"/>
                </a:lnTo>
                <a:lnTo>
                  <a:pt x="113096" y="357891"/>
                </a:lnTo>
                <a:lnTo>
                  <a:pt x="118245" y="358609"/>
                </a:lnTo>
                <a:lnTo>
                  <a:pt x="123583" y="358135"/>
                </a:lnTo>
                <a:lnTo>
                  <a:pt x="129046" y="356867"/>
                </a:lnTo>
                <a:lnTo>
                  <a:pt x="134594" y="355069"/>
                </a:lnTo>
                <a:lnTo>
                  <a:pt x="142102" y="353870"/>
                </a:lnTo>
                <a:lnTo>
                  <a:pt x="150917" y="353071"/>
                </a:lnTo>
                <a:lnTo>
                  <a:pt x="160604" y="352538"/>
                </a:lnTo>
                <a:lnTo>
                  <a:pt x="168015" y="351230"/>
                </a:lnTo>
                <a:lnTo>
                  <a:pt x="173908" y="349407"/>
                </a:lnTo>
                <a:lnTo>
                  <a:pt x="178789" y="347238"/>
                </a:lnTo>
                <a:lnTo>
                  <a:pt x="189292" y="342288"/>
                </a:lnTo>
                <a:lnTo>
                  <a:pt x="194760" y="339635"/>
                </a:lnTo>
                <a:lnTo>
                  <a:pt x="201263" y="335960"/>
                </a:lnTo>
                <a:lnTo>
                  <a:pt x="208456" y="331606"/>
                </a:lnTo>
                <a:lnTo>
                  <a:pt x="216108" y="326798"/>
                </a:lnTo>
                <a:lnTo>
                  <a:pt x="223115" y="321688"/>
                </a:lnTo>
                <a:lnTo>
                  <a:pt x="229691" y="316376"/>
                </a:lnTo>
                <a:lnTo>
                  <a:pt x="235980" y="310930"/>
                </a:lnTo>
                <a:lnTo>
                  <a:pt x="242078" y="306347"/>
                </a:lnTo>
                <a:lnTo>
                  <a:pt x="248048" y="302339"/>
                </a:lnTo>
                <a:lnTo>
                  <a:pt x="253933" y="298714"/>
                </a:lnTo>
                <a:lnTo>
                  <a:pt x="258809" y="294393"/>
                </a:lnTo>
                <a:lnTo>
                  <a:pt x="266767" y="284511"/>
                </a:lnTo>
                <a:lnTo>
                  <a:pt x="271175" y="279209"/>
                </a:lnTo>
                <a:lnTo>
                  <a:pt x="276019" y="273770"/>
                </a:lnTo>
                <a:lnTo>
                  <a:pt x="284576" y="263598"/>
                </a:lnTo>
                <a:lnTo>
                  <a:pt x="288378" y="255902"/>
                </a:lnTo>
                <a:lnTo>
                  <a:pt x="290069" y="246767"/>
                </a:lnTo>
                <a:lnTo>
                  <a:pt x="290519" y="241664"/>
                </a:lnTo>
                <a:lnTo>
                  <a:pt x="288480" y="230914"/>
                </a:lnTo>
                <a:lnTo>
                  <a:pt x="286603" y="225380"/>
                </a:lnTo>
                <a:lnTo>
                  <a:pt x="284399" y="221691"/>
                </a:lnTo>
                <a:lnTo>
                  <a:pt x="281977" y="219232"/>
                </a:lnTo>
                <a:lnTo>
                  <a:pt x="274018" y="213230"/>
                </a:lnTo>
                <a:lnTo>
                  <a:pt x="271247" y="210734"/>
                </a:lnTo>
                <a:lnTo>
                  <a:pt x="268446" y="209069"/>
                </a:lnTo>
                <a:lnTo>
                  <a:pt x="262795" y="207220"/>
                </a:lnTo>
                <a:lnTo>
                  <a:pt x="254568" y="206398"/>
                </a:lnTo>
                <a:lnTo>
                  <a:pt x="249707" y="206178"/>
                </a:lnTo>
                <a:lnTo>
                  <a:pt x="224663" y="205870"/>
                </a:lnTo>
                <a:lnTo>
                  <a:pt x="216436" y="206779"/>
                </a:lnTo>
                <a:lnTo>
                  <a:pt x="209046" y="208338"/>
                </a:lnTo>
                <a:lnTo>
                  <a:pt x="202214" y="210329"/>
                </a:lnTo>
                <a:lnTo>
                  <a:pt x="196707" y="211657"/>
                </a:lnTo>
                <a:lnTo>
                  <a:pt x="188049" y="213132"/>
                </a:lnTo>
                <a:lnTo>
                  <a:pt x="182501" y="214478"/>
                </a:lnTo>
                <a:lnTo>
                  <a:pt x="175945" y="216328"/>
                </a:lnTo>
                <a:lnTo>
                  <a:pt x="168717" y="218514"/>
                </a:lnTo>
                <a:lnTo>
                  <a:pt x="162946" y="220923"/>
                </a:lnTo>
                <a:lnTo>
                  <a:pt x="153993" y="226141"/>
                </a:lnTo>
                <a:lnTo>
                  <a:pt x="134497" y="238984"/>
                </a:lnTo>
                <a:lnTo>
                  <a:pt x="128702" y="243143"/>
                </a:lnTo>
                <a:lnTo>
                  <a:pt x="119724" y="250303"/>
                </a:lnTo>
                <a:lnTo>
                  <a:pt x="115044" y="255451"/>
                </a:lnTo>
                <a:lnTo>
                  <a:pt x="110019" y="261741"/>
                </a:lnTo>
                <a:lnTo>
                  <a:pt x="104764" y="268792"/>
                </a:lnTo>
                <a:lnTo>
                  <a:pt x="93845" y="284246"/>
                </a:lnTo>
                <a:lnTo>
                  <a:pt x="88266" y="292367"/>
                </a:lnTo>
                <a:lnTo>
                  <a:pt x="82067" y="303931"/>
                </a:lnTo>
                <a:lnTo>
                  <a:pt x="79313" y="312246"/>
                </a:lnTo>
                <a:lnTo>
                  <a:pt x="77761" y="323234"/>
                </a:lnTo>
                <a:lnTo>
                  <a:pt x="77398" y="332890"/>
                </a:lnTo>
                <a:lnTo>
                  <a:pt x="77166" y="347767"/>
                </a:lnTo>
                <a:lnTo>
                  <a:pt x="77134" y="353953"/>
                </a:lnTo>
                <a:lnTo>
                  <a:pt x="78078" y="356936"/>
                </a:lnTo>
                <a:lnTo>
                  <a:pt x="83005" y="365686"/>
                </a:lnTo>
                <a:lnTo>
                  <a:pt x="85841" y="375263"/>
                </a:lnTo>
                <a:lnTo>
                  <a:pt x="91338" y="387837"/>
                </a:lnTo>
                <a:lnTo>
                  <a:pt x="92957" y="391447"/>
                </a:lnTo>
                <a:lnTo>
                  <a:pt x="98757" y="395592"/>
                </a:lnTo>
                <a:lnTo>
                  <a:pt x="111398" y="402908"/>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186"/>
          <p:cNvSpPr/>
          <p:nvPr/>
        </p:nvSpPr>
        <p:spPr>
          <a:xfrm>
            <a:off x="2901184" y="3561732"/>
            <a:ext cx="287450" cy="347283"/>
          </a:xfrm>
          <a:custGeom>
            <a:avLst/>
            <a:gdLst/>
            <a:ahLst/>
            <a:cxnLst/>
            <a:rect l="0" t="0" r="0" b="0"/>
            <a:pathLst>
              <a:path w="287450" h="347283">
                <a:moveTo>
                  <a:pt x="179201" y="13000"/>
                </a:moveTo>
                <a:lnTo>
                  <a:pt x="170099" y="8449"/>
                </a:lnTo>
                <a:lnTo>
                  <a:pt x="163090" y="6215"/>
                </a:lnTo>
                <a:lnTo>
                  <a:pt x="155848" y="5222"/>
                </a:lnTo>
                <a:lnTo>
                  <a:pt x="151250" y="4957"/>
                </a:lnTo>
                <a:lnTo>
                  <a:pt x="146279" y="4780"/>
                </a:lnTo>
                <a:lnTo>
                  <a:pt x="142013" y="5616"/>
                </a:lnTo>
                <a:lnTo>
                  <a:pt x="134733" y="9083"/>
                </a:lnTo>
                <a:lnTo>
                  <a:pt x="128600" y="11341"/>
                </a:lnTo>
                <a:lnTo>
                  <a:pt x="120702" y="13799"/>
                </a:lnTo>
                <a:lnTo>
                  <a:pt x="111627" y="16390"/>
                </a:lnTo>
                <a:lnTo>
                  <a:pt x="104624" y="20023"/>
                </a:lnTo>
                <a:lnTo>
                  <a:pt x="99003" y="24349"/>
                </a:lnTo>
                <a:lnTo>
                  <a:pt x="94303" y="29139"/>
                </a:lnTo>
                <a:lnTo>
                  <a:pt x="88312" y="33284"/>
                </a:lnTo>
                <a:lnTo>
                  <a:pt x="81461" y="37000"/>
                </a:lnTo>
                <a:lnTo>
                  <a:pt x="74036" y="40430"/>
                </a:lnTo>
                <a:lnTo>
                  <a:pt x="68133" y="43670"/>
                </a:lnTo>
                <a:lnTo>
                  <a:pt x="63246" y="46781"/>
                </a:lnTo>
                <a:lnTo>
                  <a:pt x="55275" y="52779"/>
                </a:lnTo>
                <a:lnTo>
                  <a:pt x="48558" y="58620"/>
                </a:lnTo>
                <a:lnTo>
                  <a:pt x="42575" y="63416"/>
                </a:lnTo>
                <a:lnTo>
                  <a:pt x="25768" y="76364"/>
                </a:lnTo>
                <a:lnTo>
                  <a:pt x="18810" y="82865"/>
                </a:lnTo>
                <a:lnTo>
                  <a:pt x="13218" y="89105"/>
                </a:lnTo>
                <a:lnTo>
                  <a:pt x="8538" y="95169"/>
                </a:lnTo>
                <a:lnTo>
                  <a:pt x="5418" y="101117"/>
                </a:lnTo>
                <a:lnTo>
                  <a:pt x="3338" y="106987"/>
                </a:lnTo>
                <a:lnTo>
                  <a:pt x="1027" y="117637"/>
                </a:lnTo>
                <a:lnTo>
                  <a:pt x="0" y="125546"/>
                </a:lnTo>
                <a:lnTo>
                  <a:pt x="678" y="128988"/>
                </a:lnTo>
                <a:lnTo>
                  <a:pt x="3972" y="135353"/>
                </a:lnTo>
                <a:lnTo>
                  <a:pt x="11151" y="141357"/>
                </a:lnTo>
                <a:lnTo>
                  <a:pt x="15733" y="144291"/>
                </a:lnTo>
                <a:lnTo>
                  <a:pt x="20692" y="146247"/>
                </a:lnTo>
                <a:lnTo>
                  <a:pt x="25903" y="147552"/>
                </a:lnTo>
                <a:lnTo>
                  <a:pt x="31282" y="148421"/>
                </a:lnTo>
                <a:lnTo>
                  <a:pt x="39799" y="149387"/>
                </a:lnTo>
                <a:lnTo>
                  <a:pt x="47712" y="149817"/>
                </a:lnTo>
                <a:lnTo>
                  <a:pt x="57579" y="150008"/>
                </a:lnTo>
                <a:lnTo>
                  <a:pt x="64782" y="151011"/>
                </a:lnTo>
                <a:lnTo>
                  <a:pt x="73394" y="152632"/>
                </a:lnTo>
                <a:lnTo>
                  <a:pt x="82945" y="154666"/>
                </a:lnTo>
                <a:lnTo>
                  <a:pt x="92170" y="156021"/>
                </a:lnTo>
                <a:lnTo>
                  <a:pt x="101178" y="156925"/>
                </a:lnTo>
                <a:lnTo>
                  <a:pt x="110040" y="157528"/>
                </a:lnTo>
                <a:lnTo>
                  <a:pt x="124968" y="158197"/>
                </a:lnTo>
                <a:lnTo>
                  <a:pt x="131615" y="158375"/>
                </a:lnTo>
                <a:lnTo>
                  <a:pt x="137952" y="159447"/>
                </a:lnTo>
                <a:lnTo>
                  <a:pt x="144081" y="161114"/>
                </a:lnTo>
                <a:lnTo>
                  <a:pt x="150073" y="163178"/>
                </a:lnTo>
                <a:lnTo>
                  <a:pt x="155972" y="164554"/>
                </a:lnTo>
                <a:lnTo>
                  <a:pt x="161810" y="165471"/>
                </a:lnTo>
                <a:lnTo>
                  <a:pt x="167607" y="166082"/>
                </a:lnTo>
                <a:lnTo>
                  <a:pt x="175281" y="167443"/>
                </a:lnTo>
                <a:lnTo>
                  <a:pt x="184208" y="169302"/>
                </a:lnTo>
                <a:lnTo>
                  <a:pt x="193968" y="171494"/>
                </a:lnTo>
                <a:lnTo>
                  <a:pt x="204286" y="174860"/>
                </a:lnTo>
                <a:lnTo>
                  <a:pt x="214974" y="179009"/>
                </a:lnTo>
                <a:lnTo>
                  <a:pt x="225910" y="183680"/>
                </a:lnTo>
                <a:lnTo>
                  <a:pt x="234152" y="188699"/>
                </a:lnTo>
                <a:lnTo>
                  <a:pt x="240600" y="193951"/>
                </a:lnTo>
                <a:lnTo>
                  <a:pt x="262343" y="216066"/>
                </a:lnTo>
                <a:lnTo>
                  <a:pt x="267966" y="223625"/>
                </a:lnTo>
                <a:lnTo>
                  <a:pt x="273620" y="232474"/>
                </a:lnTo>
                <a:lnTo>
                  <a:pt x="279294" y="242184"/>
                </a:lnTo>
                <a:lnTo>
                  <a:pt x="283077" y="249609"/>
                </a:lnTo>
                <a:lnTo>
                  <a:pt x="287280" y="260400"/>
                </a:lnTo>
                <a:lnTo>
                  <a:pt x="287449" y="266516"/>
                </a:lnTo>
                <a:lnTo>
                  <a:pt x="286609" y="273450"/>
                </a:lnTo>
                <a:lnTo>
                  <a:pt x="285096" y="280931"/>
                </a:lnTo>
                <a:lnTo>
                  <a:pt x="283135" y="288776"/>
                </a:lnTo>
                <a:lnTo>
                  <a:pt x="280875" y="296863"/>
                </a:lnTo>
                <a:lnTo>
                  <a:pt x="278416" y="305112"/>
                </a:lnTo>
                <a:lnTo>
                  <a:pt x="275824" y="311564"/>
                </a:lnTo>
                <a:lnTo>
                  <a:pt x="270405" y="321273"/>
                </a:lnTo>
                <a:lnTo>
                  <a:pt x="261998" y="332093"/>
                </a:lnTo>
                <a:lnTo>
                  <a:pt x="257259" y="335266"/>
                </a:lnTo>
                <a:lnTo>
                  <a:pt x="251242" y="338334"/>
                </a:lnTo>
                <a:lnTo>
                  <a:pt x="244373" y="341332"/>
                </a:lnTo>
                <a:lnTo>
                  <a:pt x="238841" y="343331"/>
                </a:lnTo>
                <a:lnTo>
                  <a:pt x="230155" y="345551"/>
                </a:lnTo>
                <a:lnTo>
                  <a:pt x="225553" y="346143"/>
                </a:lnTo>
                <a:lnTo>
                  <a:pt x="220580" y="346538"/>
                </a:lnTo>
                <a:lnTo>
                  <a:pt x="215359" y="346801"/>
                </a:lnTo>
                <a:lnTo>
                  <a:pt x="204478" y="347094"/>
                </a:lnTo>
                <a:lnTo>
                  <a:pt x="186522" y="347282"/>
                </a:lnTo>
                <a:lnTo>
                  <a:pt x="183129" y="346344"/>
                </a:lnTo>
                <a:lnTo>
                  <a:pt x="176819" y="342763"/>
                </a:lnTo>
                <a:lnTo>
                  <a:pt x="167912" y="335392"/>
                </a:lnTo>
                <a:lnTo>
                  <a:pt x="159240" y="327175"/>
                </a:lnTo>
                <a:lnTo>
                  <a:pt x="153502" y="319003"/>
                </a:lnTo>
                <a:lnTo>
                  <a:pt x="150638" y="314157"/>
                </a:lnTo>
                <a:lnTo>
                  <a:pt x="149681" y="305212"/>
                </a:lnTo>
                <a:lnTo>
                  <a:pt x="149996" y="293533"/>
                </a:lnTo>
                <a:lnTo>
                  <a:pt x="151158" y="280032"/>
                </a:lnTo>
                <a:lnTo>
                  <a:pt x="151933" y="269126"/>
                </a:lnTo>
                <a:lnTo>
                  <a:pt x="152794" y="251929"/>
                </a:lnTo>
                <a:lnTo>
                  <a:pt x="154929" y="242771"/>
                </a:lnTo>
                <a:lnTo>
                  <a:pt x="158257" y="232856"/>
                </a:lnTo>
                <a:lnTo>
                  <a:pt x="162381" y="222436"/>
                </a:lnTo>
                <a:lnTo>
                  <a:pt x="186388" y="166812"/>
                </a:lnTo>
                <a:lnTo>
                  <a:pt x="194469" y="149832"/>
                </a:lnTo>
                <a:lnTo>
                  <a:pt x="201762" y="135654"/>
                </a:lnTo>
                <a:lnTo>
                  <a:pt x="218588" y="104587"/>
                </a:lnTo>
                <a:lnTo>
                  <a:pt x="222604" y="96918"/>
                </a:lnTo>
                <a:lnTo>
                  <a:pt x="225281" y="88948"/>
                </a:lnTo>
                <a:lnTo>
                  <a:pt x="227066" y="80777"/>
                </a:lnTo>
                <a:lnTo>
                  <a:pt x="228256" y="72472"/>
                </a:lnTo>
                <a:lnTo>
                  <a:pt x="229049" y="65031"/>
                </a:lnTo>
                <a:lnTo>
                  <a:pt x="229578" y="58165"/>
                </a:lnTo>
                <a:lnTo>
                  <a:pt x="229930" y="51682"/>
                </a:lnTo>
                <a:lnTo>
                  <a:pt x="229213" y="44503"/>
                </a:lnTo>
                <a:lnTo>
                  <a:pt x="227782" y="36859"/>
                </a:lnTo>
                <a:lnTo>
                  <a:pt x="225876" y="28906"/>
                </a:lnTo>
                <a:lnTo>
                  <a:pt x="223652" y="22652"/>
                </a:lnTo>
                <a:lnTo>
                  <a:pt x="218642" y="13162"/>
                </a:lnTo>
                <a:lnTo>
                  <a:pt x="215019" y="10251"/>
                </a:lnTo>
                <a:lnTo>
                  <a:pt x="210700" y="8310"/>
                </a:lnTo>
                <a:lnTo>
                  <a:pt x="205915" y="7016"/>
                </a:lnTo>
                <a:lnTo>
                  <a:pt x="198059" y="3038"/>
                </a:lnTo>
                <a:lnTo>
                  <a:pt x="194630" y="643"/>
                </a:lnTo>
                <a:lnTo>
                  <a:pt x="191392" y="0"/>
                </a:lnTo>
                <a:lnTo>
                  <a:pt x="188281" y="523"/>
                </a:lnTo>
                <a:lnTo>
                  <a:pt x="182284" y="2692"/>
                </a:lnTo>
                <a:lnTo>
                  <a:pt x="179351" y="3271"/>
                </a:lnTo>
                <a:lnTo>
                  <a:pt x="170628" y="4428"/>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187"/>
          <p:cNvSpPr/>
          <p:nvPr/>
        </p:nvSpPr>
        <p:spPr>
          <a:xfrm>
            <a:off x="2883217" y="3130154"/>
            <a:ext cx="377191" cy="273129"/>
          </a:xfrm>
          <a:custGeom>
            <a:avLst/>
            <a:gdLst/>
            <a:ahLst/>
            <a:cxnLst/>
            <a:rect l="0" t="0" r="0" b="0"/>
            <a:pathLst>
              <a:path w="377191" h="273129">
                <a:moveTo>
                  <a:pt x="377190" y="7381"/>
                </a:moveTo>
                <a:lnTo>
                  <a:pt x="358987" y="2830"/>
                </a:lnTo>
                <a:lnTo>
                  <a:pt x="347510" y="595"/>
                </a:lnTo>
                <a:lnTo>
                  <a:pt x="343116" y="0"/>
                </a:lnTo>
                <a:lnTo>
                  <a:pt x="333153" y="1878"/>
                </a:lnTo>
                <a:lnTo>
                  <a:pt x="322375" y="4935"/>
                </a:lnTo>
                <a:lnTo>
                  <a:pt x="311236" y="6294"/>
                </a:lnTo>
                <a:lnTo>
                  <a:pt x="300835" y="8561"/>
                </a:lnTo>
                <a:lnTo>
                  <a:pt x="271500" y="16160"/>
                </a:lnTo>
                <a:lnTo>
                  <a:pt x="259105" y="18949"/>
                </a:lnTo>
                <a:lnTo>
                  <a:pt x="248936" y="20807"/>
                </a:lnTo>
                <a:lnTo>
                  <a:pt x="240253" y="22047"/>
                </a:lnTo>
                <a:lnTo>
                  <a:pt x="231606" y="23826"/>
                </a:lnTo>
                <a:lnTo>
                  <a:pt x="222984" y="25964"/>
                </a:lnTo>
                <a:lnTo>
                  <a:pt x="214379" y="28342"/>
                </a:lnTo>
                <a:lnTo>
                  <a:pt x="206736" y="29927"/>
                </a:lnTo>
                <a:lnTo>
                  <a:pt x="199737" y="30984"/>
                </a:lnTo>
                <a:lnTo>
                  <a:pt x="193166" y="31689"/>
                </a:lnTo>
                <a:lnTo>
                  <a:pt x="186880" y="32159"/>
                </a:lnTo>
                <a:lnTo>
                  <a:pt x="180784" y="32472"/>
                </a:lnTo>
                <a:lnTo>
                  <a:pt x="174815" y="32681"/>
                </a:lnTo>
                <a:lnTo>
                  <a:pt x="164168" y="33772"/>
                </a:lnTo>
                <a:lnTo>
                  <a:pt x="134559" y="37525"/>
                </a:lnTo>
                <a:lnTo>
                  <a:pt x="118281" y="38907"/>
                </a:lnTo>
                <a:lnTo>
                  <a:pt x="101714" y="39828"/>
                </a:lnTo>
                <a:lnTo>
                  <a:pt x="56816" y="41307"/>
                </a:lnTo>
                <a:lnTo>
                  <a:pt x="51212" y="40475"/>
                </a:lnTo>
                <a:lnTo>
                  <a:pt x="42446" y="37012"/>
                </a:lnTo>
                <a:lnTo>
                  <a:pt x="35375" y="34838"/>
                </a:lnTo>
                <a:lnTo>
                  <a:pt x="32156" y="34258"/>
                </a:lnTo>
                <a:lnTo>
                  <a:pt x="30010" y="34824"/>
                </a:lnTo>
                <a:lnTo>
                  <a:pt x="28579" y="36153"/>
                </a:lnTo>
                <a:lnTo>
                  <a:pt x="27625" y="37993"/>
                </a:lnTo>
                <a:lnTo>
                  <a:pt x="26565" y="42576"/>
                </a:lnTo>
                <a:lnTo>
                  <a:pt x="26283" y="45132"/>
                </a:lnTo>
                <a:lnTo>
                  <a:pt x="25142" y="47788"/>
                </a:lnTo>
                <a:lnTo>
                  <a:pt x="19938" y="56077"/>
                </a:lnTo>
                <a:lnTo>
                  <a:pt x="18386" y="61726"/>
                </a:lnTo>
                <a:lnTo>
                  <a:pt x="17972" y="67423"/>
                </a:lnTo>
                <a:lnTo>
                  <a:pt x="17697" y="75032"/>
                </a:lnTo>
                <a:lnTo>
                  <a:pt x="17218" y="105965"/>
                </a:lnTo>
                <a:lnTo>
                  <a:pt x="17148" y="156583"/>
                </a:lnTo>
                <a:lnTo>
                  <a:pt x="18099" y="163999"/>
                </a:lnTo>
                <a:lnTo>
                  <a:pt x="19686" y="168943"/>
                </a:lnTo>
                <a:lnTo>
                  <a:pt x="21697" y="172239"/>
                </a:lnTo>
                <a:lnTo>
                  <a:pt x="23990" y="173483"/>
                </a:lnTo>
                <a:lnTo>
                  <a:pt x="26470" y="173361"/>
                </a:lnTo>
                <a:lnTo>
                  <a:pt x="35165" y="169714"/>
                </a:lnTo>
                <a:lnTo>
                  <a:pt x="42934" y="165889"/>
                </a:lnTo>
                <a:lnTo>
                  <a:pt x="48625" y="162583"/>
                </a:lnTo>
                <a:lnTo>
                  <a:pt x="62569" y="153829"/>
                </a:lnTo>
                <a:lnTo>
                  <a:pt x="73145" y="148828"/>
                </a:lnTo>
                <a:lnTo>
                  <a:pt x="85911" y="143589"/>
                </a:lnTo>
                <a:lnTo>
                  <a:pt x="112478" y="133640"/>
                </a:lnTo>
                <a:lnTo>
                  <a:pt x="133810" y="126044"/>
                </a:lnTo>
                <a:lnTo>
                  <a:pt x="142547" y="123637"/>
                </a:lnTo>
                <a:lnTo>
                  <a:pt x="150276" y="122032"/>
                </a:lnTo>
                <a:lnTo>
                  <a:pt x="157334" y="120963"/>
                </a:lnTo>
                <a:lnTo>
                  <a:pt x="163945" y="120249"/>
                </a:lnTo>
                <a:lnTo>
                  <a:pt x="170256" y="119774"/>
                </a:lnTo>
                <a:lnTo>
                  <a:pt x="176369" y="119457"/>
                </a:lnTo>
                <a:lnTo>
                  <a:pt x="182349" y="120198"/>
                </a:lnTo>
                <a:lnTo>
                  <a:pt x="194074" y="123562"/>
                </a:lnTo>
                <a:lnTo>
                  <a:pt x="205635" y="125692"/>
                </a:lnTo>
                <a:lnTo>
                  <a:pt x="211385" y="126260"/>
                </a:lnTo>
                <a:lnTo>
                  <a:pt x="220314" y="129431"/>
                </a:lnTo>
                <a:lnTo>
                  <a:pt x="228410" y="134968"/>
                </a:lnTo>
                <a:lnTo>
                  <a:pt x="233236" y="139111"/>
                </a:lnTo>
                <a:lnTo>
                  <a:pt x="238358" y="143779"/>
                </a:lnTo>
                <a:lnTo>
                  <a:pt x="244049" y="151504"/>
                </a:lnTo>
                <a:lnTo>
                  <a:pt x="245567" y="154898"/>
                </a:lnTo>
                <a:lnTo>
                  <a:pt x="246579" y="160018"/>
                </a:lnTo>
                <a:lnTo>
                  <a:pt x="247253" y="166289"/>
                </a:lnTo>
                <a:lnTo>
                  <a:pt x="247703" y="173327"/>
                </a:lnTo>
                <a:lnTo>
                  <a:pt x="247050" y="179924"/>
                </a:lnTo>
                <a:lnTo>
                  <a:pt x="245663" y="186227"/>
                </a:lnTo>
                <a:lnTo>
                  <a:pt x="243785" y="192334"/>
                </a:lnTo>
                <a:lnTo>
                  <a:pt x="240628" y="198311"/>
                </a:lnTo>
                <a:lnTo>
                  <a:pt x="236619" y="204200"/>
                </a:lnTo>
                <a:lnTo>
                  <a:pt x="232041" y="210031"/>
                </a:lnTo>
                <a:lnTo>
                  <a:pt x="225179" y="215823"/>
                </a:lnTo>
                <a:lnTo>
                  <a:pt x="216794" y="221590"/>
                </a:lnTo>
                <a:lnTo>
                  <a:pt x="207394" y="227339"/>
                </a:lnTo>
                <a:lnTo>
                  <a:pt x="199223" y="232125"/>
                </a:lnTo>
                <a:lnTo>
                  <a:pt x="185063" y="239982"/>
                </a:lnTo>
                <a:lnTo>
                  <a:pt x="174961" y="246649"/>
                </a:lnTo>
                <a:lnTo>
                  <a:pt x="166343" y="252787"/>
                </a:lnTo>
                <a:lnTo>
                  <a:pt x="156163" y="258690"/>
                </a:lnTo>
                <a:lnTo>
                  <a:pt x="148876" y="261598"/>
                </a:lnTo>
                <a:lnTo>
                  <a:pt x="140208" y="264489"/>
                </a:lnTo>
                <a:lnTo>
                  <a:pt x="130620" y="267369"/>
                </a:lnTo>
                <a:lnTo>
                  <a:pt x="122322" y="269288"/>
                </a:lnTo>
                <a:lnTo>
                  <a:pt x="114886" y="270569"/>
                </a:lnTo>
                <a:lnTo>
                  <a:pt x="108023" y="271422"/>
                </a:lnTo>
                <a:lnTo>
                  <a:pt x="100590" y="271990"/>
                </a:lnTo>
                <a:lnTo>
                  <a:pt x="92778" y="272370"/>
                </a:lnTo>
                <a:lnTo>
                  <a:pt x="75524" y="272791"/>
                </a:lnTo>
                <a:lnTo>
                  <a:pt x="55156" y="272978"/>
                </a:lnTo>
                <a:lnTo>
                  <a:pt x="45344" y="272076"/>
                </a:lnTo>
                <a:lnTo>
                  <a:pt x="35944" y="270522"/>
                </a:lnTo>
                <a:lnTo>
                  <a:pt x="26820" y="268533"/>
                </a:lnTo>
                <a:lnTo>
                  <a:pt x="19785" y="268159"/>
                </a:lnTo>
                <a:lnTo>
                  <a:pt x="14143" y="268863"/>
                </a:lnTo>
                <a:lnTo>
                  <a:pt x="0" y="273128"/>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188"/>
          <p:cNvSpPr/>
          <p:nvPr/>
        </p:nvSpPr>
        <p:spPr>
          <a:xfrm>
            <a:off x="3346132" y="3120892"/>
            <a:ext cx="411481" cy="299536"/>
          </a:xfrm>
          <a:custGeom>
            <a:avLst/>
            <a:gdLst/>
            <a:ahLst/>
            <a:cxnLst/>
            <a:rect l="0" t="0" r="0" b="0"/>
            <a:pathLst>
              <a:path w="411481" h="299536">
                <a:moveTo>
                  <a:pt x="0" y="59505"/>
                </a:moveTo>
                <a:lnTo>
                  <a:pt x="4551" y="50404"/>
                </a:lnTo>
                <a:lnTo>
                  <a:pt x="7796" y="46770"/>
                </a:lnTo>
                <a:lnTo>
                  <a:pt x="16482" y="40192"/>
                </a:lnTo>
                <a:lnTo>
                  <a:pt x="26693" y="34094"/>
                </a:lnTo>
                <a:lnTo>
                  <a:pt x="37581" y="28209"/>
                </a:lnTo>
                <a:lnTo>
                  <a:pt x="48770" y="22418"/>
                </a:lnTo>
                <a:lnTo>
                  <a:pt x="57279" y="19540"/>
                </a:lnTo>
                <a:lnTo>
                  <a:pt x="67713" y="16669"/>
                </a:lnTo>
                <a:lnTo>
                  <a:pt x="114129" y="5218"/>
                </a:lnTo>
                <a:lnTo>
                  <a:pt x="123711" y="3311"/>
                </a:lnTo>
                <a:lnTo>
                  <a:pt x="132004" y="2040"/>
                </a:lnTo>
                <a:lnTo>
                  <a:pt x="139438" y="1193"/>
                </a:lnTo>
                <a:lnTo>
                  <a:pt x="147251" y="627"/>
                </a:lnTo>
                <a:lnTo>
                  <a:pt x="155317" y="251"/>
                </a:lnTo>
                <a:lnTo>
                  <a:pt x="163552" y="0"/>
                </a:lnTo>
                <a:lnTo>
                  <a:pt x="169995" y="785"/>
                </a:lnTo>
                <a:lnTo>
                  <a:pt x="179693" y="4197"/>
                </a:lnTo>
                <a:lnTo>
                  <a:pt x="190508" y="11473"/>
                </a:lnTo>
                <a:lnTo>
                  <a:pt x="196748" y="14345"/>
                </a:lnTo>
                <a:lnTo>
                  <a:pt x="199745" y="15111"/>
                </a:lnTo>
                <a:lnTo>
                  <a:pt x="201744" y="16574"/>
                </a:lnTo>
                <a:lnTo>
                  <a:pt x="203076" y="18502"/>
                </a:lnTo>
                <a:lnTo>
                  <a:pt x="203964" y="20740"/>
                </a:lnTo>
                <a:lnTo>
                  <a:pt x="204556" y="25089"/>
                </a:lnTo>
                <a:lnTo>
                  <a:pt x="204950" y="30846"/>
                </a:lnTo>
                <a:lnTo>
                  <a:pt x="205214" y="37542"/>
                </a:lnTo>
                <a:lnTo>
                  <a:pt x="204436" y="43910"/>
                </a:lnTo>
                <a:lnTo>
                  <a:pt x="202966" y="50061"/>
                </a:lnTo>
                <a:lnTo>
                  <a:pt x="201034" y="56066"/>
                </a:lnTo>
                <a:lnTo>
                  <a:pt x="197840" y="62928"/>
                </a:lnTo>
                <a:lnTo>
                  <a:pt x="193806" y="70359"/>
                </a:lnTo>
                <a:lnTo>
                  <a:pt x="189211" y="78171"/>
                </a:lnTo>
                <a:lnTo>
                  <a:pt x="183291" y="86237"/>
                </a:lnTo>
                <a:lnTo>
                  <a:pt x="176487" y="94471"/>
                </a:lnTo>
                <a:lnTo>
                  <a:pt x="169093" y="102818"/>
                </a:lnTo>
                <a:lnTo>
                  <a:pt x="155591" y="116003"/>
                </a:lnTo>
                <a:lnTo>
                  <a:pt x="72432" y="193496"/>
                </a:lnTo>
                <a:lnTo>
                  <a:pt x="52451" y="212854"/>
                </a:lnTo>
                <a:lnTo>
                  <a:pt x="39763" y="225490"/>
                </a:lnTo>
                <a:lnTo>
                  <a:pt x="38891" y="229217"/>
                </a:lnTo>
                <a:lnTo>
                  <a:pt x="39262" y="233607"/>
                </a:lnTo>
                <a:lnTo>
                  <a:pt x="41262" y="242611"/>
                </a:lnTo>
                <a:lnTo>
                  <a:pt x="42151" y="249788"/>
                </a:lnTo>
                <a:lnTo>
                  <a:pt x="42652" y="254633"/>
                </a:lnTo>
                <a:lnTo>
                  <a:pt x="45309" y="258306"/>
                </a:lnTo>
                <a:lnTo>
                  <a:pt x="52160" y="265729"/>
                </a:lnTo>
                <a:lnTo>
                  <a:pt x="54776" y="268425"/>
                </a:lnTo>
                <a:lnTo>
                  <a:pt x="57472" y="270223"/>
                </a:lnTo>
                <a:lnTo>
                  <a:pt x="71184" y="275647"/>
                </a:lnTo>
                <a:lnTo>
                  <a:pt x="76031" y="277895"/>
                </a:lnTo>
                <a:lnTo>
                  <a:pt x="83072" y="279393"/>
                </a:lnTo>
                <a:lnTo>
                  <a:pt x="91576" y="280393"/>
                </a:lnTo>
                <a:lnTo>
                  <a:pt x="101056" y="281058"/>
                </a:lnTo>
                <a:lnTo>
                  <a:pt x="111186" y="281502"/>
                </a:lnTo>
                <a:lnTo>
                  <a:pt x="132601" y="281996"/>
                </a:lnTo>
                <a:lnTo>
                  <a:pt x="149360" y="281175"/>
                </a:lnTo>
                <a:lnTo>
                  <a:pt x="211789" y="276421"/>
                </a:lnTo>
                <a:lnTo>
                  <a:pt x="239861" y="274975"/>
                </a:lnTo>
                <a:lnTo>
                  <a:pt x="303586" y="274160"/>
                </a:lnTo>
                <a:lnTo>
                  <a:pt x="346386" y="273919"/>
                </a:lnTo>
                <a:lnTo>
                  <a:pt x="356654" y="274838"/>
                </a:lnTo>
                <a:lnTo>
                  <a:pt x="366357" y="276403"/>
                </a:lnTo>
                <a:lnTo>
                  <a:pt x="375683" y="278398"/>
                </a:lnTo>
                <a:lnTo>
                  <a:pt x="382853" y="280682"/>
                </a:lnTo>
                <a:lnTo>
                  <a:pt x="393359" y="285758"/>
                </a:lnTo>
                <a:lnTo>
                  <a:pt x="400078" y="289421"/>
                </a:lnTo>
                <a:lnTo>
                  <a:pt x="404191" y="290277"/>
                </a:lnTo>
                <a:lnTo>
                  <a:pt x="406620" y="290506"/>
                </a:lnTo>
                <a:lnTo>
                  <a:pt x="408240" y="291610"/>
                </a:lnTo>
                <a:lnTo>
                  <a:pt x="409320" y="293299"/>
                </a:lnTo>
                <a:lnTo>
                  <a:pt x="411480" y="299535"/>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189"/>
          <p:cNvSpPr/>
          <p:nvPr/>
        </p:nvSpPr>
        <p:spPr>
          <a:xfrm>
            <a:off x="2994824" y="4211111"/>
            <a:ext cx="231083" cy="314879"/>
          </a:xfrm>
          <a:custGeom>
            <a:avLst/>
            <a:gdLst/>
            <a:ahLst/>
            <a:cxnLst/>
            <a:rect l="0" t="0" r="0" b="0"/>
            <a:pathLst>
              <a:path w="231083" h="314879">
                <a:moveTo>
                  <a:pt x="222720" y="40849"/>
                </a:moveTo>
                <a:lnTo>
                  <a:pt x="209068" y="36298"/>
                </a:lnTo>
                <a:lnTo>
                  <a:pt x="201236" y="34005"/>
                </a:lnTo>
                <a:lnTo>
                  <a:pt x="182374" y="28917"/>
                </a:lnTo>
                <a:lnTo>
                  <a:pt x="174868" y="27179"/>
                </a:lnTo>
                <a:lnTo>
                  <a:pt x="168911" y="26021"/>
                </a:lnTo>
                <a:lnTo>
                  <a:pt x="163988" y="25249"/>
                </a:lnTo>
                <a:lnTo>
                  <a:pt x="156895" y="24733"/>
                </a:lnTo>
                <a:lnTo>
                  <a:pt x="148357" y="24390"/>
                </a:lnTo>
                <a:lnTo>
                  <a:pt x="120931" y="23839"/>
                </a:lnTo>
                <a:lnTo>
                  <a:pt x="113903" y="25699"/>
                </a:lnTo>
                <a:lnTo>
                  <a:pt x="105408" y="28844"/>
                </a:lnTo>
                <a:lnTo>
                  <a:pt x="95935" y="32845"/>
                </a:lnTo>
                <a:lnTo>
                  <a:pt x="87714" y="35513"/>
                </a:lnTo>
                <a:lnTo>
                  <a:pt x="80329" y="37292"/>
                </a:lnTo>
                <a:lnTo>
                  <a:pt x="73500" y="38477"/>
                </a:lnTo>
                <a:lnTo>
                  <a:pt x="66090" y="41173"/>
                </a:lnTo>
                <a:lnTo>
                  <a:pt x="58293" y="44875"/>
                </a:lnTo>
                <a:lnTo>
                  <a:pt x="50237" y="49248"/>
                </a:lnTo>
                <a:lnTo>
                  <a:pt x="42962" y="54068"/>
                </a:lnTo>
                <a:lnTo>
                  <a:pt x="36206" y="59186"/>
                </a:lnTo>
                <a:lnTo>
                  <a:pt x="29798" y="64504"/>
                </a:lnTo>
                <a:lnTo>
                  <a:pt x="24573" y="69001"/>
                </a:lnTo>
                <a:lnTo>
                  <a:pt x="20137" y="72952"/>
                </a:lnTo>
                <a:lnTo>
                  <a:pt x="12668" y="79882"/>
                </a:lnTo>
                <a:lnTo>
                  <a:pt x="6174" y="86137"/>
                </a:lnTo>
                <a:lnTo>
                  <a:pt x="4061" y="89138"/>
                </a:lnTo>
                <a:lnTo>
                  <a:pt x="670" y="98259"/>
                </a:lnTo>
                <a:lnTo>
                  <a:pt x="392" y="99125"/>
                </a:lnTo>
                <a:lnTo>
                  <a:pt x="0" y="104894"/>
                </a:lnTo>
                <a:lnTo>
                  <a:pt x="898" y="107358"/>
                </a:lnTo>
                <a:lnTo>
                  <a:pt x="4435" y="112636"/>
                </a:lnTo>
                <a:lnTo>
                  <a:pt x="9182" y="118156"/>
                </a:lnTo>
                <a:lnTo>
                  <a:pt x="11782" y="120962"/>
                </a:lnTo>
                <a:lnTo>
                  <a:pt x="15420" y="122832"/>
                </a:lnTo>
                <a:lnTo>
                  <a:pt x="19750" y="124080"/>
                </a:lnTo>
                <a:lnTo>
                  <a:pt x="24542" y="124911"/>
                </a:lnTo>
                <a:lnTo>
                  <a:pt x="28689" y="125465"/>
                </a:lnTo>
                <a:lnTo>
                  <a:pt x="35837" y="126081"/>
                </a:lnTo>
                <a:lnTo>
                  <a:pt x="40029" y="127198"/>
                </a:lnTo>
                <a:lnTo>
                  <a:pt x="44729" y="128895"/>
                </a:lnTo>
                <a:lnTo>
                  <a:pt x="49767" y="130979"/>
                </a:lnTo>
                <a:lnTo>
                  <a:pt x="55030" y="132368"/>
                </a:lnTo>
                <a:lnTo>
                  <a:pt x="60445" y="133294"/>
                </a:lnTo>
                <a:lnTo>
                  <a:pt x="65959" y="133912"/>
                </a:lnTo>
                <a:lnTo>
                  <a:pt x="74398" y="135276"/>
                </a:lnTo>
                <a:lnTo>
                  <a:pt x="96474" y="139331"/>
                </a:lnTo>
                <a:lnTo>
                  <a:pt x="106171" y="140794"/>
                </a:lnTo>
                <a:lnTo>
                  <a:pt x="114541" y="141769"/>
                </a:lnTo>
                <a:lnTo>
                  <a:pt x="122026" y="142419"/>
                </a:lnTo>
                <a:lnTo>
                  <a:pt x="128921" y="143804"/>
                </a:lnTo>
                <a:lnTo>
                  <a:pt x="135422" y="145681"/>
                </a:lnTo>
                <a:lnTo>
                  <a:pt x="141662" y="147884"/>
                </a:lnTo>
                <a:lnTo>
                  <a:pt x="147727" y="150306"/>
                </a:lnTo>
                <a:lnTo>
                  <a:pt x="153675" y="152873"/>
                </a:lnTo>
                <a:lnTo>
                  <a:pt x="159545" y="155536"/>
                </a:lnTo>
                <a:lnTo>
                  <a:pt x="186010" y="168387"/>
                </a:lnTo>
                <a:lnTo>
                  <a:pt x="194437" y="174452"/>
                </a:lnTo>
                <a:lnTo>
                  <a:pt x="201960" y="181353"/>
                </a:lnTo>
                <a:lnTo>
                  <a:pt x="219109" y="199637"/>
                </a:lnTo>
                <a:lnTo>
                  <a:pt x="225878" y="207623"/>
                </a:lnTo>
                <a:lnTo>
                  <a:pt x="228886" y="214349"/>
                </a:lnTo>
                <a:lnTo>
                  <a:pt x="230580" y="223489"/>
                </a:lnTo>
                <a:lnTo>
                  <a:pt x="230976" y="231877"/>
                </a:lnTo>
                <a:lnTo>
                  <a:pt x="231082" y="236781"/>
                </a:lnTo>
                <a:lnTo>
                  <a:pt x="229247" y="242908"/>
                </a:lnTo>
                <a:lnTo>
                  <a:pt x="226119" y="249850"/>
                </a:lnTo>
                <a:lnTo>
                  <a:pt x="222129" y="257335"/>
                </a:lnTo>
                <a:lnTo>
                  <a:pt x="218516" y="263278"/>
                </a:lnTo>
                <a:lnTo>
                  <a:pt x="211962" y="272421"/>
                </a:lnTo>
                <a:lnTo>
                  <a:pt x="205874" y="282200"/>
                </a:lnTo>
                <a:lnTo>
                  <a:pt x="202917" y="287474"/>
                </a:lnTo>
                <a:lnTo>
                  <a:pt x="197136" y="292896"/>
                </a:lnTo>
                <a:lnTo>
                  <a:pt x="189471" y="298415"/>
                </a:lnTo>
                <a:lnTo>
                  <a:pt x="180552" y="304000"/>
                </a:lnTo>
                <a:lnTo>
                  <a:pt x="172701" y="307723"/>
                </a:lnTo>
                <a:lnTo>
                  <a:pt x="165561" y="310205"/>
                </a:lnTo>
                <a:lnTo>
                  <a:pt x="158897" y="311859"/>
                </a:lnTo>
                <a:lnTo>
                  <a:pt x="153502" y="312963"/>
                </a:lnTo>
                <a:lnTo>
                  <a:pt x="148952" y="313698"/>
                </a:lnTo>
                <a:lnTo>
                  <a:pt x="144966" y="314188"/>
                </a:lnTo>
                <a:lnTo>
                  <a:pt x="140404" y="314515"/>
                </a:lnTo>
                <a:lnTo>
                  <a:pt x="135458" y="314733"/>
                </a:lnTo>
                <a:lnTo>
                  <a:pt x="130256" y="314878"/>
                </a:lnTo>
                <a:lnTo>
                  <a:pt x="124882" y="313070"/>
                </a:lnTo>
                <a:lnTo>
                  <a:pt x="119395" y="309959"/>
                </a:lnTo>
                <a:lnTo>
                  <a:pt x="113832" y="305981"/>
                </a:lnTo>
                <a:lnTo>
                  <a:pt x="109171" y="303328"/>
                </a:lnTo>
                <a:lnTo>
                  <a:pt x="105111" y="301560"/>
                </a:lnTo>
                <a:lnTo>
                  <a:pt x="101451" y="300381"/>
                </a:lnTo>
                <a:lnTo>
                  <a:pt x="97107" y="298643"/>
                </a:lnTo>
                <a:lnTo>
                  <a:pt x="92306" y="296531"/>
                </a:lnTo>
                <a:lnTo>
                  <a:pt x="87200" y="294172"/>
                </a:lnTo>
                <a:lnTo>
                  <a:pt x="83796" y="290693"/>
                </a:lnTo>
                <a:lnTo>
                  <a:pt x="81527" y="286469"/>
                </a:lnTo>
                <a:lnTo>
                  <a:pt x="78053" y="277648"/>
                </a:lnTo>
                <a:lnTo>
                  <a:pt x="73334" y="270553"/>
                </a:lnTo>
                <a:lnTo>
                  <a:pt x="70602" y="261684"/>
                </a:lnTo>
                <a:lnTo>
                  <a:pt x="69873" y="256652"/>
                </a:lnTo>
                <a:lnTo>
                  <a:pt x="70340" y="248536"/>
                </a:lnTo>
                <a:lnTo>
                  <a:pt x="71603" y="238361"/>
                </a:lnTo>
                <a:lnTo>
                  <a:pt x="73398" y="226816"/>
                </a:lnTo>
                <a:lnTo>
                  <a:pt x="74595" y="217215"/>
                </a:lnTo>
                <a:lnTo>
                  <a:pt x="75393" y="208909"/>
                </a:lnTo>
                <a:lnTo>
                  <a:pt x="75924" y="201466"/>
                </a:lnTo>
                <a:lnTo>
                  <a:pt x="77232" y="193647"/>
                </a:lnTo>
                <a:lnTo>
                  <a:pt x="79056" y="185576"/>
                </a:lnTo>
                <a:lnTo>
                  <a:pt x="81224" y="177339"/>
                </a:lnTo>
                <a:lnTo>
                  <a:pt x="85527" y="167085"/>
                </a:lnTo>
                <a:lnTo>
                  <a:pt x="91253" y="155486"/>
                </a:lnTo>
                <a:lnTo>
                  <a:pt x="97928" y="142991"/>
                </a:lnTo>
                <a:lnTo>
                  <a:pt x="103330" y="131804"/>
                </a:lnTo>
                <a:lnTo>
                  <a:pt x="107885" y="121488"/>
                </a:lnTo>
                <a:lnTo>
                  <a:pt x="111873" y="111753"/>
                </a:lnTo>
                <a:lnTo>
                  <a:pt x="115485" y="103358"/>
                </a:lnTo>
                <a:lnTo>
                  <a:pt x="122038" y="88951"/>
                </a:lnTo>
                <a:lnTo>
                  <a:pt x="127024" y="80537"/>
                </a:lnTo>
                <a:lnTo>
                  <a:pt x="133205" y="71117"/>
                </a:lnTo>
                <a:lnTo>
                  <a:pt x="159107" y="33175"/>
                </a:lnTo>
                <a:lnTo>
                  <a:pt x="163166" y="26208"/>
                </a:lnTo>
                <a:lnTo>
                  <a:pt x="165873" y="20611"/>
                </a:lnTo>
                <a:lnTo>
                  <a:pt x="168880" y="11852"/>
                </a:lnTo>
                <a:lnTo>
                  <a:pt x="170216" y="4783"/>
                </a:lnTo>
                <a:lnTo>
                  <a:pt x="169620" y="2518"/>
                </a:lnTo>
                <a:lnTo>
                  <a:pt x="168270" y="1007"/>
                </a:lnTo>
                <a:lnTo>
                  <a:pt x="166418" y="0"/>
                </a:lnTo>
                <a:lnTo>
                  <a:pt x="164230" y="281"/>
                </a:lnTo>
                <a:lnTo>
                  <a:pt x="161819" y="1421"/>
                </a:lnTo>
                <a:lnTo>
                  <a:pt x="154140" y="6559"/>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190"/>
          <p:cNvSpPr/>
          <p:nvPr/>
        </p:nvSpPr>
        <p:spPr>
          <a:xfrm>
            <a:off x="3294697" y="4158228"/>
            <a:ext cx="338411" cy="308045"/>
          </a:xfrm>
          <a:custGeom>
            <a:avLst/>
            <a:gdLst/>
            <a:ahLst/>
            <a:cxnLst/>
            <a:rect l="0" t="0" r="0" b="0"/>
            <a:pathLst>
              <a:path w="338411" h="308045">
                <a:moveTo>
                  <a:pt x="0" y="68014"/>
                </a:moveTo>
                <a:lnTo>
                  <a:pt x="22754" y="63463"/>
                </a:lnTo>
                <a:lnTo>
                  <a:pt x="44086" y="58689"/>
                </a:lnTo>
                <a:lnTo>
                  <a:pt x="55108" y="56082"/>
                </a:lnTo>
                <a:lnTo>
                  <a:pt x="64361" y="53392"/>
                </a:lnTo>
                <a:lnTo>
                  <a:pt x="72435" y="50646"/>
                </a:lnTo>
                <a:lnTo>
                  <a:pt x="79722" y="47863"/>
                </a:lnTo>
                <a:lnTo>
                  <a:pt x="167343" y="21192"/>
                </a:lnTo>
                <a:lnTo>
                  <a:pt x="193477" y="13939"/>
                </a:lnTo>
                <a:lnTo>
                  <a:pt x="212805" y="9104"/>
                </a:lnTo>
                <a:lnTo>
                  <a:pt x="227595" y="5881"/>
                </a:lnTo>
                <a:lnTo>
                  <a:pt x="240312" y="3732"/>
                </a:lnTo>
                <a:lnTo>
                  <a:pt x="251648" y="2299"/>
                </a:lnTo>
                <a:lnTo>
                  <a:pt x="262063" y="1344"/>
                </a:lnTo>
                <a:lnTo>
                  <a:pt x="272816" y="708"/>
                </a:lnTo>
                <a:lnTo>
                  <a:pt x="294924" y="0"/>
                </a:lnTo>
                <a:lnTo>
                  <a:pt x="304249" y="764"/>
                </a:lnTo>
                <a:lnTo>
                  <a:pt x="312370" y="2226"/>
                </a:lnTo>
                <a:lnTo>
                  <a:pt x="319689" y="4152"/>
                </a:lnTo>
                <a:lnTo>
                  <a:pt x="324569" y="6390"/>
                </a:lnTo>
                <a:lnTo>
                  <a:pt x="327822" y="8834"/>
                </a:lnTo>
                <a:lnTo>
                  <a:pt x="332388" y="15042"/>
                </a:lnTo>
                <a:lnTo>
                  <a:pt x="337594" y="24151"/>
                </a:lnTo>
                <a:lnTo>
                  <a:pt x="338410" y="29247"/>
                </a:lnTo>
                <a:lnTo>
                  <a:pt x="338002" y="34549"/>
                </a:lnTo>
                <a:lnTo>
                  <a:pt x="336777" y="39989"/>
                </a:lnTo>
                <a:lnTo>
                  <a:pt x="334055" y="49331"/>
                </a:lnTo>
                <a:lnTo>
                  <a:pt x="318540" y="97767"/>
                </a:lnTo>
                <a:lnTo>
                  <a:pt x="306021" y="135698"/>
                </a:lnTo>
                <a:lnTo>
                  <a:pt x="299264" y="152189"/>
                </a:lnTo>
                <a:lnTo>
                  <a:pt x="279056" y="198453"/>
                </a:lnTo>
                <a:lnTo>
                  <a:pt x="270810" y="218791"/>
                </a:lnTo>
                <a:lnTo>
                  <a:pt x="264360" y="236159"/>
                </a:lnTo>
                <a:lnTo>
                  <a:pt x="259108" y="251548"/>
                </a:lnTo>
                <a:lnTo>
                  <a:pt x="253701" y="263713"/>
                </a:lnTo>
                <a:lnTo>
                  <a:pt x="248191" y="273727"/>
                </a:lnTo>
                <a:lnTo>
                  <a:pt x="242614" y="282309"/>
                </a:lnTo>
                <a:lnTo>
                  <a:pt x="238895" y="288983"/>
                </a:lnTo>
                <a:lnTo>
                  <a:pt x="236416" y="294384"/>
                </a:lnTo>
                <a:lnTo>
                  <a:pt x="232437" y="305346"/>
                </a:lnTo>
                <a:lnTo>
                  <a:pt x="233063" y="306245"/>
                </a:lnTo>
                <a:lnTo>
                  <a:pt x="234433" y="306845"/>
                </a:lnTo>
                <a:lnTo>
                  <a:pt x="240030" y="308044"/>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191"/>
          <p:cNvSpPr/>
          <p:nvPr/>
        </p:nvSpPr>
        <p:spPr>
          <a:xfrm>
            <a:off x="2678776" y="4783454"/>
            <a:ext cx="24419" cy="411482"/>
          </a:xfrm>
          <a:custGeom>
            <a:avLst/>
            <a:gdLst/>
            <a:ahLst/>
            <a:cxnLst/>
            <a:rect l="0" t="0" r="0" b="0"/>
            <a:pathLst>
              <a:path w="24419" h="411482">
                <a:moveTo>
                  <a:pt x="24418" y="0"/>
                </a:moveTo>
                <a:lnTo>
                  <a:pt x="19868" y="9103"/>
                </a:lnTo>
                <a:lnTo>
                  <a:pt x="19480" y="12736"/>
                </a:lnTo>
                <a:lnTo>
                  <a:pt x="20173" y="16111"/>
                </a:lnTo>
                <a:lnTo>
                  <a:pt x="21588" y="19313"/>
                </a:lnTo>
                <a:lnTo>
                  <a:pt x="22532" y="23353"/>
                </a:lnTo>
                <a:lnTo>
                  <a:pt x="23161" y="27952"/>
                </a:lnTo>
                <a:lnTo>
                  <a:pt x="23580" y="32922"/>
                </a:lnTo>
                <a:lnTo>
                  <a:pt x="22907" y="48618"/>
                </a:lnTo>
                <a:lnTo>
                  <a:pt x="17523" y="137380"/>
                </a:lnTo>
                <a:lnTo>
                  <a:pt x="16591" y="164880"/>
                </a:lnTo>
                <a:lnTo>
                  <a:pt x="16177" y="189803"/>
                </a:lnTo>
                <a:lnTo>
                  <a:pt x="15114" y="206546"/>
                </a:lnTo>
                <a:lnTo>
                  <a:pt x="9104" y="277231"/>
                </a:lnTo>
                <a:lnTo>
                  <a:pt x="8494" y="287691"/>
                </a:lnTo>
                <a:lnTo>
                  <a:pt x="5276" y="319633"/>
                </a:lnTo>
                <a:lnTo>
                  <a:pt x="3084" y="338819"/>
                </a:lnTo>
                <a:lnTo>
                  <a:pt x="1623" y="353515"/>
                </a:lnTo>
                <a:lnTo>
                  <a:pt x="649" y="365217"/>
                </a:lnTo>
                <a:lnTo>
                  <a:pt x="0" y="374923"/>
                </a:lnTo>
                <a:lnTo>
                  <a:pt x="519" y="383299"/>
                </a:lnTo>
                <a:lnTo>
                  <a:pt x="1818" y="390787"/>
                </a:lnTo>
                <a:lnTo>
                  <a:pt x="7274" y="411481"/>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192"/>
          <p:cNvSpPr/>
          <p:nvPr/>
        </p:nvSpPr>
        <p:spPr>
          <a:xfrm>
            <a:off x="2816438" y="4759438"/>
            <a:ext cx="229147" cy="332472"/>
          </a:xfrm>
          <a:custGeom>
            <a:avLst/>
            <a:gdLst/>
            <a:ahLst/>
            <a:cxnLst/>
            <a:rect l="0" t="0" r="0" b="0"/>
            <a:pathLst>
              <a:path w="229147" h="332472">
                <a:moveTo>
                  <a:pt x="118214" y="24016"/>
                </a:moveTo>
                <a:lnTo>
                  <a:pt x="100010" y="33119"/>
                </a:lnTo>
                <a:lnTo>
                  <a:pt x="93696" y="37705"/>
                </a:lnTo>
                <a:lnTo>
                  <a:pt x="88534" y="42667"/>
                </a:lnTo>
                <a:lnTo>
                  <a:pt x="84139" y="47880"/>
                </a:lnTo>
                <a:lnTo>
                  <a:pt x="80258" y="53261"/>
                </a:lnTo>
                <a:lnTo>
                  <a:pt x="76717" y="58753"/>
                </a:lnTo>
                <a:lnTo>
                  <a:pt x="73404" y="64319"/>
                </a:lnTo>
                <a:lnTo>
                  <a:pt x="69291" y="69935"/>
                </a:lnTo>
                <a:lnTo>
                  <a:pt x="64644" y="75584"/>
                </a:lnTo>
                <a:lnTo>
                  <a:pt x="59641" y="81255"/>
                </a:lnTo>
                <a:lnTo>
                  <a:pt x="55352" y="86940"/>
                </a:lnTo>
                <a:lnTo>
                  <a:pt x="51541" y="92636"/>
                </a:lnTo>
                <a:lnTo>
                  <a:pt x="48048" y="98338"/>
                </a:lnTo>
                <a:lnTo>
                  <a:pt x="44767" y="104996"/>
                </a:lnTo>
                <a:lnTo>
                  <a:pt x="41627" y="112293"/>
                </a:lnTo>
                <a:lnTo>
                  <a:pt x="38581" y="120015"/>
                </a:lnTo>
                <a:lnTo>
                  <a:pt x="34645" y="128021"/>
                </a:lnTo>
                <a:lnTo>
                  <a:pt x="30116" y="136215"/>
                </a:lnTo>
                <a:lnTo>
                  <a:pt x="25192" y="144536"/>
                </a:lnTo>
                <a:lnTo>
                  <a:pt x="20957" y="151988"/>
                </a:lnTo>
                <a:lnTo>
                  <a:pt x="13711" y="165348"/>
                </a:lnTo>
                <a:lnTo>
                  <a:pt x="10446" y="175387"/>
                </a:lnTo>
                <a:lnTo>
                  <a:pt x="7316" y="187796"/>
                </a:lnTo>
                <a:lnTo>
                  <a:pt x="4277" y="201782"/>
                </a:lnTo>
                <a:lnTo>
                  <a:pt x="2251" y="214918"/>
                </a:lnTo>
                <a:lnTo>
                  <a:pt x="900" y="227484"/>
                </a:lnTo>
                <a:lnTo>
                  <a:pt x="0" y="239671"/>
                </a:lnTo>
                <a:lnTo>
                  <a:pt x="352" y="249701"/>
                </a:lnTo>
                <a:lnTo>
                  <a:pt x="1539" y="258293"/>
                </a:lnTo>
                <a:lnTo>
                  <a:pt x="3283" y="265926"/>
                </a:lnTo>
                <a:lnTo>
                  <a:pt x="5399" y="273872"/>
                </a:lnTo>
                <a:lnTo>
                  <a:pt x="10289" y="290321"/>
                </a:lnTo>
                <a:lnTo>
                  <a:pt x="13879" y="296803"/>
                </a:lnTo>
                <a:lnTo>
                  <a:pt x="18177" y="302077"/>
                </a:lnTo>
                <a:lnTo>
                  <a:pt x="27081" y="310476"/>
                </a:lnTo>
                <a:lnTo>
                  <a:pt x="34213" y="317385"/>
                </a:lnTo>
                <a:lnTo>
                  <a:pt x="38401" y="320560"/>
                </a:lnTo>
                <a:lnTo>
                  <a:pt x="43098" y="323630"/>
                </a:lnTo>
                <a:lnTo>
                  <a:pt x="48134" y="326629"/>
                </a:lnTo>
                <a:lnTo>
                  <a:pt x="53396" y="328628"/>
                </a:lnTo>
                <a:lnTo>
                  <a:pt x="58810" y="329961"/>
                </a:lnTo>
                <a:lnTo>
                  <a:pt x="64324" y="330850"/>
                </a:lnTo>
                <a:lnTo>
                  <a:pt x="69905" y="331442"/>
                </a:lnTo>
                <a:lnTo>
                  <a:pt x="75530" y="331837"/>
                </a:lnTo>
                <a:lnTo>
                  <a:pt x="81186" y="332100"/>
                </a:lnTo>
                <a:lnTo>
                  <a:pt x="92550" y="332393"/>
                </a:lnTo>
                <a:lnTo>
                  <a:pt x="98247" y="332471"/>
                </a:lnTo>
                <a:lnTo>
                  <a:pt x="103950" y="331570"/>
                </a:lnTo>
                <a:lnTo>
                  <a:pt x="109657" y="330017"/>
                </a:lnTo>
                <a:lnTo>
                  <a:pt x="115367" y="328030"/>
                </a:lnTo>
                <a:lnTo>
                  <a:pt x="121079" y="324800"/>
                </a:lnTo>
                <a:lnTo>
                  <a:pt x="126791" y="320741"/>
                </a:lnTo>
                <a:lnTo>
                  <a:pt x="132505" y="316130"/>
                </a:lnTo>
                <a:lnTo>
                  <a:pt x="138219" y="312104"/>
                </a:lnTo>
                <a:lnTo>
                  <a:pt x="143933" y="308468"/>
                </a:lnTo>
                <a:lnTo>
                  <a:pt x="149647" y="305091"/>
                </a:lnTo>
                <a:lnTo>
                  <a:pt x="157267" y="299029"/>
                </a:lnTo>
                <a:lnTo>
                  <a:pt x="166157" y="291178"/>
                </a:lnTo>
                <a:lnTo>
                  <a:pt x="175893" y="282134"/>
                </a:lnTo>
                <a:lnTo>
                  <a:pt x="183337" y="274200"/>
                </a:lnTo>
                <a:lnTo>
                  <a:pt x="189252" y="267006"/>
                </a:lnTo>
                <a:lnTo>
                  <a:pt x="194148" y="260304"/>
                </a:lnTo>
                <a:lnTo>
                  <a:pt x="198364" y="253931"/>
                </a:lnTo>
                <a:lnTo>
                  <a:pt x="202127" y="247778"/>
                </a:lnTo>
                <a:lnTo>
                  <a:pt x="205589" y="241771"/>
                </a:lnTo>
                <a:lnTo>
                  <a:pt x="208849" y="234909"/>
                </a:lnTo>
                <a:lnTo>
                  <a:pt x="211975" y="227476"/>
                </a:lnTo>
                <a:lnTo>
                  <a:pt x="215011" y="219664"/>
                </a:lnTo>
                <a:lnTo>
                  <a:pt x="220925" y="203364"/>
                </a:lnTo>
                <a:lnTo>
                  <a:pt x="223835" y="195016"/>
                </a:lnTo>
                <a:lnTo>
                  <a:pt x="225776" y="187546"/>
                </a:lnTo>
                <a:lnTo>
                  <a:pt x="227069" y="180662"/>
                </a:lnTo>
                <a:lnTo>
                  <a:pt x="227932" y="174167"/>
                </a:lnTo>
                <a:lnTo>
                  <a:pt x="228507" y="167931"/>
                </a:lnTo>
                <a:lnTo>
                  <a:pt x="228890" y="161870"/>
                </a:lnTo>
                <a:lnTo>
                  <a:pt x="229146" y="155924"/>
                </a:lnTo>
                <a:lnTo>
                  <a:pt x="228363" y="147197"/>
                </a:lnTo>
                <a:lnTo>
                  <a:pt x="226889" y="136617"/>
                </a:lnTo>
                <a:lnTo>
                  <a:pt x="222712" y="112161"/>
                </a:lnTo>
                <a:lnTo>
                  <a:pt x="217680" y="85417"/>
                </a:lnTo>
                <a:lnTo>
                  <a:pt x="214052" y="74475"/>
                </a:lnTo>
                <a:lnTo>
                  <a:pt x="209729" y="65276"/>
                </a:lnTo>
                <a:lnTo>
                  <a:pt x="204941" y="57238"/>
                </a:lnTo>
                <a:lnTo>
                  <a:pt x="199844" y="50926"/>
                </a:lnTo>
                <a:lnTo>
                  <a:pt x="194542" y="45767"/>
                </a:lnTo>
                <a:lnTo>
                  <a:pt x="189102" y="41374"/>
                </a:lnTo>
                <a:lnTo>
                  <a:pt x="184522" y="37493"/>
                </a:lnTo>
                <a:lnTo>
                  <a:pt x="180517" y="33954"/>
                </a:lnTo>
                <a:lnTo>
                  <a:pt x="176894" y="30641"/>
                </a:lnTo>
                <a:lnTo>
                  <a:pt x="172574" y="27481"/>
                </a:lnTo>
                <a:lnTo>
                  <a:pt x="167789" y="24421"/>
                </a:lnTo>
                <a:lnTo>
                  <a:pt x="162694" y="21429"/>
                </a:lnTo>
                <a:lnTo>
                  <a:pt x="157392" y="18481"/>
                </a:lnTo>
                <a:lnTo>
                  <a:pt x="146422" y="12667"/>
                </a:lnTo>
                <a:lnTo>
                  <a:pt x="141782" y="9782"/>
                </a:lnTo>
                <a:lnTo>
                  <a:pt x="137736" y="6907"/>
                </a:lnTo>
                <a:lnTo>
                  <a:pt x="134086" y="4038"/>
                </a:lnTo>
                <a:lnTo>
                  <a:pt x="127491" y="850"/>
                </a:lnTo>
                <a:lnTo>
                  <a:pt x="124398" y="0"/>
                </a:lnTo>
                <a:lnTo>
                  <a:pt x="120432" y="385"/>
                </a:lnTo>
                <a:lnTo>
                  <a:pt x="115883" y="1595"/>
                </a:lnTo>
                <a:lnTo>
                  <a:pt x="92497" y="6872"/>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193"/>
          <p:cNvSpPr/>
          <p:nvPr/>
        </p:nvSpPr>
        <p:spPr>
          <a:xfrm>
            <a:off x="3157689" y="4710279"/>
            <a:ext cx="291025" cy="355483"/>
          </a:xfrm>
          <a:custGeom>
            <a:avLst/>
            <a:gdLst/>
            <a:ahLst/>
            <a:cxnLst/>
            <a:rect l="0" t="0" r="0" b="0"/>
            <a:pathLst>
              <a:path w="291025" h="355483">
                <a:moveTo>
                  <a:pt x="137008" y="13168"/>
                </a:moveTo>
                <a:lnTo>
                  <a:pt x="123356" y="17719"/>
                </a:lnTo>
                <a:lnTo>
                  <a:pt x="119334" y="20012"/>
                </a:lnTo>
                <a:lnTo>
                  <a:pt x="116653" y="22493"/>
                </a:lnTo>
                <a:lnTo>
                  <a:pt x="107800" y="33076"/>
                </a:lnTo>
                <a:lnTo>
                  <a:pt x="99262" y="42971"/>
                </a:lnTo>
                <a:lnTo>
                  <a:pt x="92292" y="53719"/>
                </a:lnTo>
                <a:lnTo>
                  <a:pt x="69360" y="88683"/>
                </a:lnTo>
                <a:lnTo>
                  <a:pt x="62382" y="100659"/>
                </a:lnTo>
                <a:lnTo>
                  <a:pt x="56777" y="111500"/>
                </a:lnTo>
                <a:lnTo>
                  <a:pt x="52088" y="121585"/>
                </a:lnTo>
                <a:lnTo>
                  <a:pt x="47057" y="130214"/>
                </a:lnTo>
                <a:lnTo>
                  <a:pt x="41799" y="137871"/>
                </a:lnTo>
                <a:lnTo>
                  <a:pt x="36388" y="144881"/>
                </a:lnTo>
                <a:lnTo>
                  <a:pt x="31828" y="152412"/>
                </a:lnTo>
                <a:lnTo>
                  <a:pt x="27835" y="160290"/>
                </a:lnTo>
                <a:lnTo>
                  <a:pt x="24221" y="168399"/>
                </a:lnTo>
                <a:lnTo>
                  <a:pt x="20859" y="176663"/>
                </a:lnTo>
                <a:lnTo>
                  <a:pt x="17666" y="185030"/>
                </a:lnTo>
                <a:lnTo>
                  <a:pt x="11577" y="201946"/>
                </a:lnTo>
                <a:lnTo>
                  <a:pt x="5696" y="218989"/>
                </a:lnTo>
                <a:lnTo>
                  <a:pt x="3747" y="226582"/>
                </a:lnTo>
                <a:lnTo>
                  <a:pt x="2447" y="233549"/>
                </a:lnTo>
                <a:lnTo>
                  <a:pt x="1581" y="240099"/>
                </a:lnTo>
                <a:lnTo>
                  <a:pt x="1003" y="246370"/>
                </a:lnTo>
                <a:lnTo>
                  <a:pt x="618" y="252456"/>
                </a:lnTo>
                <a:lnTo>
                  <a:pt x="190" y="264298"/>
                </a:lnTo>
                <a:lnTo>
                  <a:pt x="0" y="275911"/>
                </a:lnTo>
                <a:lnTo>
                  <a:pt x="902" y="282628"/>
                </a:lnTo>
                <a:lnTo>
                  <a:pt x="2456" y="289963"/>
                </a:lnTo>
                <a:lnTo>
                  <a:pt x="4444" y="297710"/>
                </a:lnTo>
                <a:lnTo>
                  <a:pt x="7675" y="305733"/>
                </a:lnTo>
                <a:lnTo>
                  <a:pt x="11733" y="313939"/>
                </a:lnTo>
                <a:lnTo>
                  <a:pt x="16344" y="322267"/>
                </a:lnTo>
                <a:lnTo>
                  <a:pt x="21323" y="328771"/>
                </a:lnTo>
                <a:lnTo>
                  <a:pt x="26547" y="334060"/>
                </a:lnTo>
                <a:lnTo>
                  <a:pt x="31935" y="338539"/>
                </a:lnTo>
                <a:lnTo>
                  <a:pt x="40461" y="346055"/>
                </a:lnTo>
                <a:lnTo>
                  <a:pt x="44069" y="349393"/>
                </a:lnTo>
                <a:lnTo>
                  <a:pt x="48378" y="351618"/>
                </a:lnTo>
                <a:lnTo>
                  <a:pt x="53157" y="353101"/>
                </a:lnTo>
                <a:lnTo>
                  <a:pt x="58247" y="354090"/>
                </a:lnTo>
                <a:lnTo>
                  <a:pt x="63546" y="354750"/>
                </a:lnTo>
                <a:lnTo>
                  <a:pt x="68983" y="355189"/>
                </a:lnTo>
                <a:lnTo>
                  <a:pt x="74513" y="355482"/>
                </a:lnTo>
                <a:lnTo>
                  <a:pt x="80105" y="354725"/>
                </a:lnTo>
                <a:lnTo>
                  <a:pt x="85738" y="353268"/>
                </a:lnTo>
                <a:lnTo>
                  <a:pt x="113016" y="344085"/>
                </a:lnTo>
                <a:lnTo>
                  <a:pt x="120061" y="340459"/>
                </a:lnTo>
                <a:lnTo>
                  <a:pt x="126662" y="336137"/>
                </a:lnTo>
                <a:lnTo>
                  <a:pt x="132969" y="331351"/>
                </a:lnTo>
                <a:lnTo>
                  <a:pt x="140030" y="327208"/>
                </a:lnTo>
                <a:lnTo>
                  <a:pt x="147595" y="323493"/>
                </a:lnTo>
                <a:lnTo>
                  <a:pt x="155496" y="320064"/>
                </a:lnTo>
                <a:lnTo>
                  <a:pt x="162668" y="315873"/>
                </a:lnTo>
                <a:lnTo>
                  <a:pt x="169355" y="311174"/>
                </a:lnTo>
                <a:lnTo>
                  <a:pt x="175717" y="306136"/>
                </a:lnTo>
                <a:lnTo>
                  <a:pt x="181864" y="300873"/>
                </a:lnTo>
                <a:lnTo>
                  <a:pt x="187867" y="295458"/>
                </a:lnTo>
                <a:lnTo>
                  <a:pt x="193774" y="289945"/>
                </a:lnTo>
                <a:lnTo>
                  <a:pt x="215740" y="268531"/>
                </a:lnTo>
                <a:lnTo>
                  <a:pt x="222834" y="260562"/>
                </a:lnTo>
                <a:lnTo>
                  <a:pt x="229468" y="252393"/>
                </a:lnTo>
                <a:lnTo>
                  <a:pt x="235795" y="244089"/>
                </a:lnTo>
                <a:lnTo>
                  <a:pt x="240966" y="235695"/>
                </a:lnTo>
                <a:lnTo>
                  <a:pt x="245366" y="227242"/>
                </a:lnTo>
                <a:lnTo>
                  <a:pt x="249252" y="218749"/>
                </a:lnTo>
                <a:lnTo>
                  <a:pt x="253747" y="210229"/>
                </a:lnTo>
                <a:lnTo>
                  <a:pt x="258649" y="201692"/>
                </a:lnTo>
                <a:lnTo>
                  <a:pt x="263822" y="193144"/>
                </a:lnTo>
                <a:lnTo>
                  <a:pt x="269176" y="182682"/>
                </a:lnTo>
                <a:lnTo>
                  <a:pt x="274650" y="170945"/>
                </a:lnTo>
                <a:lnTo>
                  <a:pt x="280204" y="158357"/>
                </a:lnTo>
                <a:lnTo>
                  <a:pt x="283907" y="147109"/>
                </a:lnTo>
                <a:lnTo>
                  <a:pt x="286376" y="136751"/>
                </a:lnTo>
                <a:lnTo>
                  <a:pt x="288021" y="126990"/>
                </a:lnTo>
                <a:lnTo>
                  <a:pt x="289119" y="117624"/>
                </a:lnTo>
                <a:lnTo>
                  <a:pt x="289850" y="108523"/>
                </a:lnTo>
                <a:lnTo>
                  <a:pt x="290663" y="91743"/>
                </a:lnTo>
                <a:lnTo>
                  <a:pt x="291024" y="77935"/>
                </a:lnTo>
                <a:lnTo>
                  <a:pt x="290168" y="71586"/>
                </a:lnTo>
                <a:lnTo>
                  <a:pt x="288644" y="65449"/>
                </a:lnTo>
                <a:lnTo>
                  <a:pt x="286677" y="59452"/>
                </a:lnTo>
                <a:lnTo>
                  <a:pt x="283460" y="53549"/>
                </a:lnTo>
                <a:lnTo>
                  <a:pt x="279410" y="47709"/>
                </a:lnTo>
                <a:lnTo>
                  <a:pt x="274805" y="41910"/>
                </a:lnTo>
                <a:lnTo>
                  <a:pt x="269830" y="37092"/>
                </a:lnTo>
                <a:lnTo>
                  <a:pt x="264609" y="32927"/>
                </a:lnTo>
                <a:lnTo>
                  <a:pt x="259222" y="29199"/>
                </a:lnTo>
                <a:lnTo>
                  <a:pt x="253727" y="25760"/>
                </a:lnTo>
                <a:lnTo>
                  <a:pt x="248158" y="22515"/>
                </a:lnTo>
                <a:lnTo>
                  <a:pt x="242541" y="19400"/>
                </a:lnTo>
                <a:lnTo>
                  <a:pt x="231219" y="13398"/>
                </a:lnTo>
                <a:lnTo>
                  <a:pt x="225533" y="10463"/>
                </a:lnTo>
                <a:lnTo>
                  <a:pt x="219837" y="8508"/>
                </a:lnTo>
                <a:lnTo>
                  <a:pt x="214135" y="7204"/>
                </a:lnTo>
                <a:lnTo>
                  <a:pt x="208429" y="6334"/>
                </a:lnTo>
                <a:lnTo>
                  <a:pt x="201767" y="4802"/>
                </a:lnTo>
                <a:lnTo>
                  <a:pt x="194468" y="2829"/>
                </a:lnTo>
                <a:lnTo>
                  <a:pt x="186745" y="560"/>
                </a:lnTo>
                <a:lnTo>
                  <a:pt x="179691" y="0"/>
                </a:lnTo>
                <a:lnTo>
                  <a:pt x="173083" y="579"/>
                </a:lnTo>
                <a:lnTo>
                  <a:pt x="166773" y="1918"/>
                </a:lnTo>
                <a:lnTo>
                  <a:pt x="160661" y="2811"/>
                </a:lnTo>
                <a:lnTo>
                  <a:pt x="154682" y="3406"/>
                </a:lnTo>
                <a:lnTo>
                  <a:pt x="128436" y="13168"/>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194"/>
          <p:cNvSpPr/>
          <p:nvPr/>
        </p:nvSpPr>
        <p:spPr>
          <a:xfrm>
            <a:off x="4383404" y="4097895"/>
            <a:ext cx="273801" cy="291226"/>
          </a:xfrm>
          <a:custGeom>
            <a:avLst/>
            <a:gdLst/>
            <a:ahLst/>
            <a:cxnLst/>
            <a:rect l="0" t="0" r="0" b="0"/>
            <a:pathLst>
              <a:path w="273801" h="291226">
                <a:moveTo>
                  <a:pt x="0" y="25477"/>
                </a:moveTo>
                <a:lnTo>
                  <a:pt x="32922" y="25477"/>
                </a:lnTo>
                <a:lnTo>
                  <a:pt x="40998" y="24525"/>
                </a:lnTo>
                <a:lnTo>
                  <a:pt x="51145" y="22937"/>
                </a:lnTo>
                <a:lnTo>
                  <a:pt x="82739" y="17681"/>
                </a:lnTo>
                <a:lnTo>
                  <a:pt x="138056" y="8995"/>
                </a:lnTo>
                <a:lnTo>
                  <a:pt x="159665" y="5916"/>
                </a:lnTo>
                <a:lnTo>
                  <a:pt x="175976" y="3864"/>
                </a:lnTo>
                <a:lnTo>
                  <a:pt x="188755" y="2496"/>
                </a:lnTo>
                <a:lnTo>
                  <a:pt x="202037" y="1584"/>
                </a:lnTo>
                <a:lnTo>
                  <a:pt x="215654" y="976"/>
                </a:lnTo>
                <a:lnTo>
                  <a:pt x="248974" y="0"/>
                </a:lnTo>
                <a:lnTo>
                  <a:pt x="252660" y="872"/>
                </a:lnTo>
                <a:lnTo>
                  <a:pt x="259296" y="4382"/>
                </a:lnTo>
                <a:lnTo>
                  <a:pt x="265420" y="9116"/>
                </a:lnTo>
                <a:lnTo>
                  <a:pt x="268387" y="11712"/>
                </a:lnTo>
                <a:lnTo>
                  <a:pt x="270365" y="15348"/>
                </a:lnTo>
                <a:lnTo>
                  <a:pt x="271683" y="19677"/>
                </a:lnTo>
                <a:lnTo>
                  <a:pt x="273148" y="28614"/>
                </a:lnTo>
                <a:lnTo>
                  <a:pt x="273800" y="35761"/>
                </a:lnTo>
                <a:lnTo>
                  <a:pt x="271549" y="44653"/>
                </a:lnTo>
                <a:lnTo>
                  <a:pt x="269615" y="49691"/>
                </a:lnTo>
                <a:lnTo>
                  <a:pt x="264927" y="62909"/>
                </a:lnTo>
                <a:lnTo>
                  <a:pt x="262343" y="70434"/>
                </a:lnTo>
                <a:lnTo>
                  <a:pt x="240504" y="126533"/>
                </a:lnTo>
                <a:lnTo>
                  <a:pt x="228176" y="156434"/>
                </a:lnTo>
                <a:lnTo>
                  <a:pt x="223555" y="167074"/>
                </a:lnTo>
                <a:lnTo>
                  <a:pt x="220475" y="176073"/>
                </a:lnTo>
                <a:lnTo>
                  <a:pt x="218421" y="183976"/>
                </a:lnTo>
                <a:lnTo>
                  <a:pt x="217052" y="191151"/>
                </a:lnTo>
                <a:lnTo>
                  <a:pt x="212990" y="209282"/>
                </a:lnTo>
                <a:lnTo>
                  <a:pt x="210574" y="219451"/>
                </a:lnTo>
                <a:lnTo>
                  <a:pt x="208962" y="227184"/>
                </a:lnTo>
                <a:lnTo>
                  <a:pt x="207889" y="233291"/>
                </a:lnTo>
                <a:lnTo>
                  <a:pt x="207173" y="238314"/>
                </a:lnTo>
                <a:lnTo>
                  <a:pt x="205743" y="243569"/>
                </a:lnTo>
                <a:lnTo>
                  <a:pt x="203837" y="248976"/>
                </a:lnTo>
                <a:lnTo>
                  <a:pt x="201614" y="254487"/>
                </a:lnTo>
                <a:lnTo>
                  <a:pt x="201084" y="260065"/>
                </a:lnTo>
                <a:lnTo>
                  <a:pt x="201684" y="265689"/>
                </a:lnTo>
                <a:lnTo>
                  <a:pt x="203036" y="271343"/>
                </a:lnTo>
                <a:lnTo>
                  <a:pt x="207079" y="280166"/>
                </a:lnTo>
                <a:lnTo>
                  <a:pt x="209490" y="283852"/>
                </a:lnTo>
                <a:lnTo>
                  <a:pt x="212050" y="286310"/>
                </a:lnTo>
                <a:lnTo>
                  <a:pt x="214709" y="287948"/>
                </a:lnTo>
                <a:lnTo>
                  <a:pt x="231458" y="291225"/>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195"/>
          <p:cNvSpPr/>
          <p:nvPr/>
        </p:nvSpPr>
        <p:spPr>
          <a:xfrm>
            <a:off x="4775302" y="4063365"/>
            <a:ext cx="259614" cy="303819"/>
          </a:xfrm>
          <a:custGeom>
            <a:avLst/>
            <a:gdLst/>
            <a:ahLst/>
            <a:cxnLst/>
            <a:rect l="0" t="0" r="0" b="0"/>
            <a:pathLst>
              <a:path w="259614" h="303819">
                <a:moveTo>
                  <a:pt x="259613" y="0"/>
                </a:moveTo>
                <a:lnTo>
                  <a:pt x="245960" y="4550"/>
                </a:lnTo>
                <a:lnTo>
                  <a:pt x="240034" y="6843"/>
                </a:lnTo>
                <a:lnTo>
                  <a:pt x="234177" y="9325"/>
                </a:lnTo>
                <a:lnTo>
                  <a:pt x="228368" y="11931"/>
                </a:lnTo>
                <a:lnTo>
                  <a:pt x="201989" y="24702"/>
                </a:lnTo>
                <a:lnTo>
                  <a:pt x="179145" y="35999"/>
                </a:lnTo>
                <a:lnTo>
                  <a:pt x="172630" y="38287"/>
                </a:lnTo>
                <a:lnTo>
                  <a:pt x="166382" y="39812"/>
                </a:lnTo>
                <a:lnTo>
                  <a:pt x="160311" y="40829"/>
                </a:lnTo>
                <a:lnTo>
                  <a:pt x="152454" y="41506"/>
                </a:lnTo>
                <a:lnTo>
                  <a:pt x="143406" y="41958"/>
                </a:lnTo>
                <a:lnTo>
                  <a:pt x="133564" y="42259"/>
                </a:lnTo>
                <a:lnTo>
                  <a:pt x="123193" y="41508"/>
                </a:lnTo>
                <a:lnTo>
                  <a:pt x="112468" y="40055"/>
                </a:lnTo>
                <a:lnTo>
                  <a:pt x="101509" y="38133"/>
                </a:lnTo>
                <a:lnTo>
                  <a:pt x="92298" y="35899"/>
                </a:lnTo>
                <a:lnTo>
                  <a:pt x="84252" y="33458"/>
                </a:lnTo>
                <a:lnTo>
                  <a:pt x="76983" y="30877"/>
                </a:lnTo>
                <a:lnTo>
                  <a:pt x="71184" y="29157"/>
                </a:lnTo>
                <a:lnTo>
                  <a:pt x="66366" y="28011"/>
                </a:lnTo>
                <a:lnTo>
                  <a:pt x="62202" y="27246"/>
                </a:lnTo>
                <a:lnTo>
                  <a:pt x="57520" y="25784"/>
                </a:lnTo>
                <a:lnTo>
                  <a:pt x="52494" y="23857"/>
                </a:lnTo>
                <a:lnTo>
                  <a:pt x="47239" y="21619"/>
                </a:lnTo>
                <a:lnTo>
                  <a:pt x="42783" y="20128"/>
                </a:lnTo>
                <a:lnTo>
                  <a:pt x="35291" y="18470"/>
                </a:lnTo>
                <a:lnTo>
                  <a:pt x="28786" y="17734"/>
                </a:lnTo>
                <a:lnTo>
                  <a:pt x="22721" y="17406"/>
                </a:lnTo>
                <a:lnTo>
                  <a:pt x="16850" y="17261"/>
                </a:lnTo>
                <a:lnTo>
                  <a:pt x="14903" y="18175"/>
                </a:lnTo>
                <a:lnTo>
                  <a:pt x="13606" y="19736"/>
                </a:lnTo>
                <a:lnTo>
                  <a:pt x="12740" y="21730"/>
                </a:lnTo>
                <a:lnTo>
                  <a:pt x="12164" y="25917"/>
                </a:lnTo>
                <a:lnTo>
                  <a:pt x="11779" y="31565"/>
                </a:lnTo>
                <a:lnTo>
                  <a:pt x="11238" y="48087"/>
                </a:lnTo>
                <a:lnTo>
                  <a:pt x="11162" y="52060"/>
                </a:lnTo>
                <a:lnTo>
                  <a:pt x="9206" y="61377"/>
                </a:lnTo>
                <a:lnTo>
                  <a:pt x="5998" y="74255"/>
                </a:lnTo>
                <a:lnTo>
                  <a:pt x="1954" y="89509"/>
                </a:lnTo>
                <a:lnTo>
                  <a:pt x="210" y="102535"/>
                </a:lnTo>
                <a:lnTo>
                  <a:pt x="0" y="114076"/>
                </a:lnTo>
                <a:lnTo>
                  <a:pt x="812" y="124628"/>
                </a:lnTo>
                <a:lnTo>
                  <a:pt x="2307" y="133568"/>
                </a:lnTo>
                <a:lnTo>
                  <a:pt x="4255" y="141433"/>
                </a:lnTo>
                <a:lnTo>
                  <a:pt x="9676" y="158641"/>
                </a:lnTo>
                <a:lnTo>
                  <a:pt x="11073" y="160053"/>
                </a:lnTo>
                <a:lnTo>
                  <a:pt x="12957" y="160994"/>
                </a:lnTo>
                <a:lnTo>
                  <a:pt x="15166" y="161622"/>
                </a:lnTo>
                <a:lnTo>
                  <a:pt x="18543" y="161088"/>
                </a:lnTo>
                <a:lnTo>
                  <a:pt x="22699" y="159779"/>
                </a:lnTo>
                <a:lnTo>
                  <a:pt x="27375" y="157954"/>
                </a:lnTo>
                <a:lnTo>
                  <a:pt x="61262" y="146285"/>
                </a:lnTo>
                <a:lnTo>
                  <a:pt x="76896" y="142290"/>
                </a:lnTo>
                <a:lnTo>
                  <a:pt x="93986" y="138675"/>
                </a:lnTo>
                <a:lnTo>
                  <a:pt x="112048" y="135312"/>
                </a:lnTo>
                <a:lnTo>
                  <a:pt x="125993" y="133071"/>
                </a:lnTo>
                <a:lnTo>
                  <a:pt x="137196" y="131576"/>
                </a:lnTo>
                <a:lnTo>
                  <a:pt x="146569" y="130580"/>
                </a:lnTo>
                <a:lnTo>
                  <a:pt x="154723" y="129915"/>
                </a:lnTo>
                <a:lnTo>
                  <a:pt x="162064" y="129473"/>
                </a:lnTo>
                <a:lnTo>
                  <a:pt x="168862" y="129177"/>
                </a:lnTo>
                <a:lnTo>
                  <a:pt x="175300" y="129933"/>
                </a:lnTo>
                <a:lnTo>
                  <a:pt x="181497" y="131389"/>
                </a:lnTo>
                <a:lnTo>
                  <a:pt x="187533" y="133313"/>
                </a:lnTo>
                <a:lnTo>
                  <a:pt x="193462" y="135548"/>
                </a:lnTo>
                <a:lnTo>
                  <a:pt x="199320" y="137990"/>
                </a:lnTo>
                <a:lnTo>
                  <a:pt x="205130" y="140571"/>
                </a:lnTo>
                <a:lnTo>
                  <a:pt x="209955" y="143244"/>
                </a:lnTo>
                <a:lnTo>
                  <a:pt x="217857" y="148754"/>
                </a:lnTo>
                <a:lnTo>
                  <a:pt x="224545" y="154377"/>
                </a:lnTo>
                <a:lnTo>
                  <a:pt x="227662" y="157211"/>
                </a:lnTo>
                <a:lnTo>
                  <a:pt x="229740" y="161005"/>
                </a:lnTo>
                <a:lnTo>
                  <a:pt x="232048" y="170300"/>
                </a:lnTo>
                <a:lnTo>
                  <a:pt x="232664" y="175446"/>
                </a:lnTo>
                <a:lnTo>
                  <a:pt x="233074" y="180781"/>
                </a:lnTo>
                <a:lnTo>
                  <a:pt x="233348" y="186243"/>
                </a:lnTo>
                <a:lnTo>
                  <a:pt x="233652" y="197392"/>
                </a:lnTo>
                <a:lnTo>
                  <a:pt x="233733" y="203032"/>
                </a:lnTo>
                <a:lnTo>
                  <a:pt x="232834" y="207745"/>
                </a:lnTo>
                <a:lnTo>
                  <a:pt x="229296" y="215521"/>
                </a:lnTo>
                <a:lnTo>
                  <a:pt x="221949" y="229805"/>
                </a:lnTo>
                <a:lnTo>
                  <a:pt x="218311" y="235118"/>
                </a:lnTo>
                <a:lnTo>
                  <a:pt x="213981" y="240565"/>
                </a:lnTo>
                <a:lnTo>
                  <a:pt x="209189" y="246102"/>
                </a:lnTo>
                <a:lnTo>
                  <a:pt x="204090" y="251697"/>
                </a:lnTo>
                <a:lnTo>
                  <a:pt x="193343" y="262996"/>
                </a:lnTo>
                <a:lnTo>
                  <a:pt x="187810" y="267722"/>
                </a:lnTo>
                <a:lnTo>
                  <a:pt x="182217" y="271827"/>
                </a:lnTo>
                <a:lnTo>
                  <a:pt x="176582" y="275515"/>
                </a:lnTo>
                <a:lnTo>
                  <a:pt x="171875" y="278926"/>
                </a:lnTo>
                <a:lnTo>
                  <a:pt x="164103" y="285257"/>
                </a:lnTo>
                <a:lnTo>
                  <a:pt x="158792" y="288279"/>
                </a:lnTo>
                <a:lnTo>
                  <a:pt x="152394" y="291246"/>
                </a:lnTo>
                <a:lnTo>
                  <a:pt x="145271" y="294176"/>
                </a:lnTo>
                <a:lnTo>
                  <a:pt x="137665" y="297082"/>
                </a:lnTo>
                <a:lnTo>
                  <a:pt x="121594" y="302851"/>
                </a:lnTo>
                <a:lnTo>
                  <a:pt x="115213" y="303818"/>
                </a:lnTo>
                <a:lnTo>
                  <a:pt x="110006" y="303511"/>
                </a:lnTo>
                <a:lnTo>
                  <a:pt x="105582" y="302353"/>
                </a:lnTo>
                <a:lnTo>
                  <a:pt x="99776" y="301581"/>
                </a:lnTo>
                <a:lnTo>
                  <a:pt x="93047" y="301066"/>
                </a:lnTo>
                <a:lnTo>
                  <a:pt x="75369" y="300241"/>
                </a:lnTo>
                <a:lnTo>
                  <a:pt x="72966" y="299220"/>
                </a:lnTo>
                <a:lnTo>
                  <a:pt x="65986" y="294186"/>
                </a:lnTo>
                <a:lnTo>
                  <a:pt x="62445" y="291464"/>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196"/>
          <p:cNvSpPr/>
          <p:nvPr/>
        </p:nvSpPr>
        <p:spPr>
          <a:xfrm>
            <a:off x="5146498" y="4046827"/>
            <a:ext cx="110742" cy="127872"/>
          </a:xfrm>
          <a:custGeom>
            <a:avLst/>
            <a:gdLst/>
            <a:ahLst/>
            <a:cxnLst/>
            <a:rect l="0" t="0" r="0" b="0"/>
            <a:pathLst>
              <a:path w="110742" h="127872">
                <a:moveTo>
                  <a:pt x="51294" y="16538"/>
                </a:moveTo>
                <a:lnTo>
                  <a:pt x="37642" y="25639"/>
                </a:lnTo>
                <a:lnTo>
                  <a:pt x="32667" y="30225"/>
                </a:lnTo>
                <a:lnTo>
                  <a:pt x="28399" y="35188"/>
                </a:lnTo>
                <a:lnTo>
                  <a:pt x="24601" y="40401"/>
                </a:lnTo>
                <a:lnTo>
                  <a:pt x="22068" y="45782"/>
                </a:lnTo>
                <a:lnTo>
                  <a:pt x="20380" y="51274"/>
                </a:lnTo>
                <a:lnTo>
                  <a:pt x="19255" y="56840"/>
                </a:lnTo>
                <a:lnTo>
                  <a:pt x="17552" y="61504"/>
                </a:lnTo>
                <a:lnTo>
                  <a:pt x="15464" y="65565"/>
                </a:lnTo>
                <a:lnTo>
                  <a:pt x="13120" y="69225"/>
                </a:lnTo>
                <a:lnTo>
                  <a:pt x="10605" y="73570"/>
                </a:lnTo>
                <a:lnTo>
                  <a:pt x="5270" y="83478"/>
                </a:lnTo>
                <a:lnTo>
                  <a:pt x="3466" y="87834"/>
                </a:lnTo>
                <a:lnTo>
                  <a:pt x="2264" y="91691"/>
                </a:lnTo>
                <a:lnTo>
                  <a:pt x="1462" y="95215"/>
                </a:lnTo>
                <a:lnTo>
                  <a:pt x="928" y="100422"/>
                </a:lnTo>
                <a:lnTo>
                  <a:pt x="571" y="106750"/>
                </a:lnTo>
                <a:lnTo>
                  <a:pt x="0" y="123787"/>
                </a:lnTo>
                <a:lnTo>
                  <a:pt x="906" y="125185"/>
                </a:lnTo>
                <a:lnTo>
                  <a:pt x="2462" y="126116"/>
                </a:lnTo>
                <a:lnTo>
                  <a:pt x="4452" y="126738"/>
                </a:lnTo>
                <a:lnTo>
                  <a:pt x="7683" y="127152"/>
                </a:lnTo>
                <a:lnTo>
                  <a:pt x="11743" y="127428"/>
                </a:lnTo>
                <a:lnTo>
                  <a:pt x="22844" y="127871"/>
                </a:lnTo>
                <a:lnTo>
                  <a:pt x="24708" y="126955"/>
                </a:lnTo>
                <a:lnTo>
                  <a:pt x="26902" y="125392"/>
                </a:lnTo>
                <a:lnTo>
                  <a:pt x="29317" y="123397"/>
                </a:lnTo>
                <a:lnTo>
                  <a:pt x="31881" y="121115"/>
                </a:lnTo>
                <a:lnTo>
                  <a:pt x="37268" y="116039"/>
                </a:lnTo>
                <a:lnTo>
                  <a:pt x="59309" y="94174"/>
                </a:lnTo>
                <a:lnTo>
                  <a:pt x="67115" y="87345"/>
                </a:lnTo>
                <a:lnTo>
                  <a:pt x="74224" y="81840"/>
                </a:lnTo>
                <a:lnTo>
                  <a:pt x="80868" y="77218"/>
                </a:lnTo>
                <a:lnTo>
                  <a:pt x="86250" y="72231"/>
                </a:lnTo>
                <a:lnTo>
                  <a:pt x="90791" y="67002"/>
                </a:lnTo>
                <a:lnTo>
                  <a:pt x="94770" y="61610"/>
                </a:lnTo>
                <a:lnTo>
                  <a:pt x="98376" y="57063"/>
                </a:lnTo>
                <a:lnTo>
                  <a:pt x="101732" y="53080"/>
                </a:lnTo>
                <a:lnTo>
                  <a:pt x="104922" y="49472"/>
                </a:lnTo>
                <a:lnTo>
                  <a:pt x="107048" y="46114"/>
                </a:lnTo>
                <a:lnTo>
                  <a:pt x="108466" y="42922"/>
                </a:lnTo>
                <a:lnTo>
                  <a:pt x="109412" y="39842"/>
                </a:lnTo>
                <a:lnTo>
                  <a:pt x="110041" y="36837"/>
                </a:lnTo>
                <a:lnTo>
                  <a:pt x="110462" y="33880"/>
                </a:lnTo>
                <a:lnTo>
                  <a:pt x="110741" y="30957"/>
                </a:lnTo>
                <a:lnTo>
                  <a:pt x="109976" y="27103"/>
                </a:lnTo>
                <a:lnTo>
                  <a:pt x="108513" y="22629"/>
                </a:lnTo>
                <a:lnTo>
                  <a:pt x="106585" y="17741"/>
                </a:lnTo>
                <a:lnTo>
                  <a:pt x="105300" y="13530"/>
                </a:lnTo>
                <a:lnTo>
                  <a:pt x="104443" y="9770"/>
                </a:lnTo>
                <a:lnTo>
                  <a:pt x="103872" y="6311"/>
                </a:lnTo>
                <a:lnTo>
                  <a:pt x="102538" y="4005"/>
                </a:lnTo>
                <a:lnTo>
                  <a:pt x="100697" y="2468"/>
                </a:lnTo>
                <a:lnTo>
                  <a:pt x="98517" y="1442"/>
                </a:lnTo>
                <a:lnTo>
                  <a:pt x="95158" y="759"/>
                </a:lnTo>
                <a:lnTo>
                  <a:pt x="91014" y="304"/>
                </a:lnTo>
                <a:lnTo>
                  <a:pt x="86347" y="0"/>
                </a:lnTo>
                <a:lnTo>
                  <a:pt x="82282" y="750"/>
                </a:lnTo>
                <a:lnTo>
                  <a:pt x="78621" y="2202"/>
                </a:lnTo>
                <a:lnTo>
                  <a:pt x="75227" y="4124"/>
                </a:lnTo>
                <a:lnTo>
                  <a:pt x="66376" y="8798"/>
                </a:lnTo>
                <a:lnTo>
                  <a:pt x="61349" y="11378"/>
                </a:lnTo>
                <a:lnTo>
                  <a:pt x="55140" y="14050"/>
                </a:lnTo>
                <a:lnTo>
                  <a:pt x="48143" y="16784"/>
                </a:lnTo>
                <a:lnTo>
                  <a:pt x="40621" y="19560"/>
                </a:lnTo>
                <a:lnTo>
                  <a:pt x="34653" y="21409"/>
                </a:lnTo>
                <a:lnTo>
                  <a:pt x="29723" y="22643"/>
                </a:lnTo>
                <a:lnTo>
                  <a:pt x="25483" y="23466"/>
                </a:lnTo>
                <a:lnTo>
                  <a:pt x="21704" y="24966"/>
                </a:lnTo>
                <a:lnTo>
                  <a:pt x="18232" y="26919"/>
                </a:lnTo>
                <a:lnTo>
                  <a:pt x="8431" y="33683"/>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197"/>
          <p:cNvSpPr/>
          <p:nvPr/>
        </p:nvSpPr>
        <p:spPr>
          <a:xfrm>
            <a:off x="5223509" y="3986212"/>
            <a:ext cx="171451" cy="394336"/>
          </a:xfrm>
          <a:custGeom>
            <a:avLst/>
            <a:gdLst/>
            <a:ahLst/>
            <a:cxnLst/>
            <a:rect l="0" t="0" r="0" b="0"/>
            <a:pathLst>
              <a:path w="171451" h="394336">
                <a:moveTo>
                  <a:pt x="171450" y="0"/>
                </a:moveTo>
                <a:lnTo>
                  <a:pt x="171450" y="9102"/>
                </a:lnTo>
                <a:lnTo>
                  <a:pt x="168911" y="18650"/>
                </a:lnTo>
                <a:lnTo>
                  <a:pt x="154968" y="53955"/>
                </a:lnTo>
                <a:lnTo>
                  <a:pt x="147127" y="70260"/>
                </a:lnTo>
                <a:lnTo>
                  <a:pt x="91436" y="177951"/>
                </a:lnTo>
                <a:lnTo>
                  <a:pt x="68578" y="225774"/>
                </a:lnTo>
                <a:lnTo>
                  <a:pt x="36512" y="294470"/>
                </a:lnTo>
                <a:lnTo>
                  <a:pt x="14734" y="339052"/>
                </a:lnTo>
                <a:lnTo>
                  <a:pt x="11311" y="348492"/>
                </a:lnTo>
                <a:lnTo>
                  <a:pt x="8838" y="356815"/>
                </a:lnTo>
                <a:lnTo>
                  <a:pt x="4563" y="366865"/>
                </a:lnTo>
                <a:lnTo>
                  <a:pt x="2029" y="375141"/>
                </a:lnTo>
                <a:lnTo>
                  <a:pt x="0" y="394335"/>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198"/>
          <p:cNvSpPr/>
          <p:nvPr/>
        </p:nvSpPr>
        <p:spPr>
          <a:xfrm>
            <a:off x="5394959" y="4167575"/>
            <a:ext cx="143960" cy="160876"/>
          </a:xfrm>
          <a:custGeom>
            <a:avLst/>
            <a:gdLst/>
            <a:ahLst/>
            <a:cxnLst/>
            <a:rect l="0" t="0" r="0" b="0"/>
            <a:pathLst>
              <a:path w="143960" h="160876">
                <a:moveTo>
                  <a:pt x="25718" y="15804"/>
                </a:moveTo>
                <a:lnTo>
                  <a:pt x="25718" y="42498"/>
                </a:lnTo>
                <a:lnTo>
                  <a:pt x="24766" y="46935"/>
                </a:lnTo>
                <a:lnTo>
                  <a:pt x="23178" y="51798"/>
                </a:lnTo>
                <a:lnTo>
                  <a:pt x="21168" y="56945"/>
                </a:lnTo>
                <a:lnTo>
                  <a:pt x="16393" y="70284"/>
                </a:lnTo>
                <a:lnTo>
                  <a:pt x="5567" y="102131"/>
                </a:lnTo>
                <a:lnTo>
                  <a:pt x="4664" y="109551"/>
                </a:lnTo>
                <a:lnTo>
                  <a:pt x="5014" y="116402"/>
                </a:lnTo>
                <a:lnTo>
                  <a:pt x="6201" y="122875"/>
                </a:lnTo>
                <a:lnTo>
                  <a:pt x="7944" y="129094"/>
                </a:lnTo>
                <a:lnTo>
                  <a:pt x="10059" y="135146"/>
                </a:lnTo>
                <a:lnTo>
                  <a:pt x="12421" y="141086"/>
                </a:lnTo>
                <a:lnTo>
                  <a:pt x="15901" y="145998"/>
                </a:lnTo>
                <a:lnTo>
                  <a:pt x="20126" y="150225"/>
                </a:lnTo>
                <a:lnTo>
                  <a:pt x="24847" y="153996"/>
                </a:lnTo>
                <a:lnTo>
                  <a:pt x="28948" y="156510"/>
                </a:lnTo>
                <a:lnTo>
                  <a:pt x="32634" y="158186"/>
                </a:lnTo>
                <a:lnTo>
                  <a:pt x="36043" y="159303"/>
                </a:lnTo>
                <a:lnTo>
                  <a:pt x="40222" y="160048"/>
                </a:lnTo>
                <a:lnTo>
                  <a:pt x="44912" y="160544"/>
                </a:lnTo>
                <a:lnTo>
                  <a:pt x="49944" y="160875"/>
                </a:lnTo>
                <a:lnTo>
                  <a:pt x="54251" y="160143"/>
                </a:lnTo>
                <a:lnTo>
                  <a:pt x="58075" y="158703"/>
                </a:lnTo>
                <a:lnTo>
                  <a:pt x="61577" y="156790"/>
                </a:lnTo>
                <a:lnTo>
                  <a:pt x="66769" y="153610"/>
                </a:lnTo>
                <a:lnTo>
                  <a:pt x="80158" y="144997"/>
                </a:lnTo>
                <a:lnTo>
                  <a:pt x="87729" y="138128"/>
                </a:lnTo>
                <a:lnTo>
                  <a:pt x="95634" y="129738"/>
                </a:lnTo>
                <a:lnTo>
                  <a:pt x="103761" y="120335"/>
                </a:lnTo>
                <a:lnTo>
                  <a:pt x="110132" y="112162"/>
                </a:lnTo>
                <a:lnTo>
                  <a:pt x="115332" y="104808"/>
                </a:lnTo>
                <a:lnTo>
                  <a:pt x="119750" y="98000"/>
                </a:lnTo>
                <a:lnTo>
                  <a:pt x="123649" y="91556"/>
                </a:lnTo>
                <a:lnTo>
                  <a:pt x="127200" y="85356"/>
                </a:lnTo>
                <a:lnTo>
                  <a:pt x="133686" y="73386"/>
                </a:lnTo>
                <a:lnTo>
                  <a:pt x="139744" y="61716"/>
                </a:lnTo>
                <a:lnTo>
                  <a:pt x="141740" y="56890"/>
                </a:lnTo>
                <a:lnTo>
                  <a:pt x="143071" y="52720"/>
                </a:lnTo>
                <a:lnTo>
                  <a:pt x="143959" y="48987"/>
                </a:lnTo>
                <a:lnTo>
                  <a:pt x="143598" y="45546"/>
                </a:lnTo>
                <a:lnTo>
                  <a:pt x="142404" y="42300"/>
                </a:lnTo>
                <a:lnTo>
                  <a:pt x="140656" y="39183"/>
                </a:lnTo>
                <a:lnTo>
                  <a:pt x="138539" y="36153"/>
                </a:lnTo>
                <a:lnTo>
                  <a:pt x="136174" y="33180"/>
                </a:lnTo>
                <a:lnTo>
                  <a:pt x="133645" y="30246"/>
                </a:lnTo>
                <a:lnTo>
                  <a:pt x="131007" y="27337"/>
                </a:lnTo>
                <a:lnTo>
                  <a:pt x="125536" y="21565"/>
                </a:lnTo>
                <a:lnTo>
                  <a:pt x="121791" y="18693"/>
                </a:lnTo>
                <a:lnTo>
                  <a:pt x="117389" y="15825"/>
                </a:lnTo>
                <a:lnTo>
                  <a:pt x="112550" y="12961"/>
                </a:lnTo>
                <a:lnTo>
                  <a:pt x="107418" y="11051"/>
                </a:lnTo>
                <a:lnTo>
                  <a:pt x="102093" y="9778"/>
                </a:lnTo>
                <a:lnTo>
                  <a:pt x="96637" y="8929"/>
                </a:lnTo>
                <a:lnTo>
                  <a:pt x="91095" y="7411"/>
                </a:lnTo>
                <a:lnTo>
                  <a:pt x="85495" y="5447"/>
                </a:lnTo>
                <a:lnTo>
                  <a:pt x="79856" y="3184"/>
                </a:lnTo>
                <a:lnTo>
                  <a:pt x="74193" y="1676"/>
                </a:lnTo>
                <a:lnTo>
                  <a:pt x="68512" y="670"/>
                </a:lnTo>
                <a:lnTo>
                  <a:pt x="62820" y="0"/>
                </a:lnTo>
                <a:lnTo>
                  <a:pt x="57121" y="506"/>
                </a:lnTo>
                <a:lnTo>
                  <a:pt x="51415" y="1796"/>
                </a:lnTo>
                <a:lnTo>
                  <a:pt x="45707" y="3608"/>
                </a:lnTo>
                <a:lnTo>
                  <a:pt x="39997" y="4816"/>
                </a:lnTo>
                <a:lnTo>
                  <a:pt x="34285" y="5621"/>
                </a:lnTo>
                <a:lnTo>
                  <a:pt x="28571" y="6158"/>
                </a:lnTo>
                <a:lnTo>
                  <a:pt x="22858" y="6516"/>
                </a:lnTo>
                <a:lnTo>
                  <a:pt x="0" y="7232"/>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199"/>
          <p:cNvSpPr/>
          <p:nvPr/>
        </p:nvSpPr>
        <p:spPr>
          <a:xfrm>
            <a:off x="4578280" y="3523297"/>
            <a:ext cx="275991" cy="342832"/>
          </a:xfrm>
          <a:custGeom>
            <a:avLst/>
            <a:gdLst/>
            <a:ahLst/>
            <a:cxnLst/>
            <a:rect l="0" t="0" r="0" b="0"/>
            <a:pathLst>
              <a:path w="275991" h="342832">
                <a:moveTo>
                  <a:pt x="268040" y="0"/>
                </a:moveTo>
                <a:lnTo>
                  <a:pt x="189497" y="0"/>
                </a:lnTo>
                <a:lnTo>
                  <a:pt x="180436" y="953"/>
                </a:lnTo>
                <a:lnTo>
                  <a:pt x="170584" y="2540"/>
                </a:lnTo>
                <a:lnTo>
                  <a:pt x="160207" y="4551"/>
                </a:lnTo>
                <a:lnTo>
                  <a:pt x="151384" y="5892"/>
                </a:lnTo>
                <a:lnTo>
                  <a:pt x="143596" y="6785"/>
                </a:lnTo>
                <a:lnTo>
                  <a:pt x="136500" y="7381"/>
                </a:lnTo>
                <a:lnTo>
                  <a:pt x="129864" y="7778"/>
                </a:lnTo>
                <a:lnTo>
                  <a:pt x="117411" y="8219"/>
                </a:lnTo>
                <a:lnTo>
                  <a:pt x="90588" y="8468"/>
                </a:lnTo>
                <a:lnTo>
                  <a:pt x="81159" y="7551"/>
                </a:lnTo>
                <a:lnTo>
                  <a:pt x="72015" y="5986"/>
                </a:lnTo>
                <a:lnTo>
                  <a:pt x="63061" y="3991"/>
                </a:lnTo>
                <a:lnTo>
                  <a:pt x="56140" y="2661"/>
                </a:lnTo>
                <a:lnTo>
                  <a:pt x="50573" y="1774"/>
                </a:lnTo>
                <a:lnTo>
                  <a:pt x="39346" y="350"/>
                </a:lnTo>
                <a:lnTo>
                  <a:pt x="32731" y="156"/>
                </a:lnTo>
                <a:lnTo>
                  <a:pt x="28299" y="104"/>
                </a:lnTo>
                <a:lnTo>
                  <a:pt x="25345" y="1022"/>
                </a:lnTo>
                <a:lnTo>
                  <a:pt x="23376" y="2587"/>
                </a:lnTo>
                <a:lnTo>
                  <a:pt x="22063" y="4582"/>
                </a:lnTo>
                <a:lnTo>
                  <a:pt x="20604" y="9339"/>
                </a:lnTo>
                <a:lnTo>
                  <a:pt x="20215" y="11941"/>
                </a:lnTo>
                <a:lnTo>
                  <a:pt x="17242" y="17372"/>
                </a:lnTo>
                <a:lnTo>
                  <a:pt x="15117" y="20154"/>
                </a:lnTo>
                <a:lnTo>
                  <a:pt x="13699" y="26771"/>
                </a:lnTo>
                <a:lnTo>
                  <a:pt x="12754" y="35945"/>
                </a:lnTo>
                <a:lnTo>
                  <a:pt x="12125" y="46823"/>
                </a:lnTo>
                <a:lnTo>
                  <a:pt x="9799" y="63601"/>
                </a:lnTo>
                <a:lnTo>
                  <a:pt x="2136" y="107642"/>
                </a:lnTo>
                <a:lnTo>
                  <a:pt x="283" y="127959"/>
                </a:lnTo>
                <a:lnTo>
                  <a:pt x="0" y="146266"/>
                </a:lnTo>
                <a:lnTo>
                  <a:pt x="1840" y="187113"/>
                </a:lnTo>
                <a:lnTo>
                  <a:pt x="2943" y="190465"/>
                </a:lnTo>
                <a:lnTo>
                  <a:pt x="4631" y="192699"/>
                </a:lnTo>
                <a:lnTo>
                  <a:pt x="6709" y="194189"/>
                </a:lnTo>
                <a:lnTo>
                  <a:pt x="9999" y="194229"/>
                </a:lnTo>
                <a:lnTo>
                  <a:pt x="14097" y="193304"/>
                </a:lnTo>
                <a:lnTo>
                  <a:pt x="18735" y="191734"/>
                </a:lnTo>
                <a:lnTo>
                  <a:pt x="28494" y="186878"/>
                </a:lnTo>
                <a:lnTo>
                  <a:pt x="57117" y="171322"/>
                </a:lnTo>
                <a:lnTo>
                  <a:pt x="70275" y="164697"/>
                </a:lnTo>
                <a:lnTo>
                  <a:pt x="81904" y="159328"/>
                </a:lnTo>
                <a:lnTo>
                  <a:pt x="92514" y="154796"/>
                </a:lnTo>
                <a:lnTo>
                  <a:pt x="102445" y="150822"/>
                </a:lnTo>
                <a:lnTo>
                  <a:pt x="121100" y="143867"/>
                </a:lnTo>
                <a:lnTo>
                  <a:pt x="130075" y="141632"/>
                </a:lnTo>
                <a:lnTo>
                  <a:pt x="138916" y="140141"/>
                </a:lnTo>
                <a:lnTo>
                  <a:pt x="147667" y="139148"/>
                </a:lnTo>
                <a:lnTo>
                  <a:pt x="155406" y="138485"/>
                </a:lnTo>
                <a:lnTo>
                  <a:pt x="162471" y="138043"/>
                </a:lnTo>
                <a:lnTo>
                  <a:pt x="175400" y="137553"/>
                </a:lnTo>
                <a:lnTo>
                  <a:pt x="187496" y="137334"/>
                </a:lnTo>
                <a:lnTo>
                  <a:pt x="194342" y="138229"/>
                </a:lnTo>
                <a:lnTo>
                  <a:pt x="201763" y="139778"/>
                </a:lnTo>
                <a:lnTo>
                  <a:pt x="209568" y="141763"/>
                </a:lnTo>
                <a:lnTo>
                  <a:pt x="216676" y="144038"/>
                </a:lnTo>
                <a:lnTo>
                  <a:pt x="223319" y="146508"/>
                </a:lnTo>
                <a:lnTo>
                  <a:pt x="229654" y="149107"/>
                </a:lnTo>
                <a:lnTo>
                  <a:pt x="234829" y="151792"/>
                </a:lnTo>
                <a:lnTo>
                  <a:pt x="247616" y="160122"/>
                </a:lnTo>
                <a:lnTo>
                  <a:pt x="252519" y="162946"/>
                </a:lnTo>
                <a:lnTo>
                  <a:pt x="257693" y="165780"/>
                </a:lnTo>
                <a:lnTo>
                  <a:pt x="265981" y="174010"/>
                </a:lnTo>
                <a:lnTo>
                  <a:pt x="269525" y="178872"/>
                </a:lnTo>
                <a:lnTo>
                  <a:pt x="273462" y="189354"/>
                </a:lnTo>
                <a:lnTo>
                  <a:pt x="274512" y="194816"/>
                </a:lnTo>
                <a:lnTo>
                  <a:pt x="275212" y="200362"/>
                </a:lnTo>
                <a:lnTo>
                  <a:pt x="275679" y="205965"/>
                </a:lnTo>
                <a:lnTo>
                  <a:pt x="275990" y="211605"/>
                </a:lnTo>
                <a:lnTo>
                  <a:pt x="275245" y="217270"/>
                </a:lnTo>
                <a:lnTo>
                  <a:pt x="273795" y="222952"/>
                </a:lnTo>
                <a:lnTo>
                  <a:pt x="271877" y="228645"/>
                </a:lnTo>
                <a:lnTo>
                  <a:pt x="267740" y="235297"/>
                </a:lnTo>
                <a:lnTo>
                  <a:pt x="262125" y="242590"/>
                </a:lnTo>
                <a:lnTo>
                  <a:pt x="255524" y="250309"/>
                </a:lnTo>
                <a:lnTo>
                  <a:pt x="249219" y="257360"/>
                </a:lnTo>
                <a:lnTo>
                  <a:pt x="237132" y="270275"/>
                </a:lnTo>
                <a:lnTo>
                  <a:pt x="228384" y="277338"/>
                </a:lnTo>
                <a:lnTo>
                  <a:pt x="217791" y="284905"/>
                </a:lnTo>
                <a:lnTo>
                  <a:pt x="205965" y="292807"/>
                </a:lnTo>
                <a:lnTo>
                  <a:pt x="190462" y="300932"/>
                </a:lnTo>
                <a:lnTo>
                  <a:pt x="172506" y="309206"/>
                </a:lnTo>
                <a:lnTo>
                  <a:pt x="152916" y="317580"/>
                </a:lnTo>
                <a:lnTo>
                  <a:pt x="135093" y="324115"/>
                </a:lnTo>
                <a:lnTo>
                  <a:pt x="118448" y="329424"/>
                </a:lnTo>
                <a:lnTo>
                  <a:pt x="102589" y="333916"/>
                </a:lnTo>
                <a:lnTo>
                  <a:pt x="90112" y="336911"/>
                </a:lnTo>
                <a:lnTo>
                  <a:pt x="79889" y="338907"/>
                </a:lnTo>
                <a:lnTo>
                  <a:pt x="71168" y="340238"/>
                </a:lnTo>
                <a:lnTo>
                  <a:pt x="62497" y="341126"/>
                </a:lnTo>
                <a:lnTo>
                  <a:pt x="53859" y="341717"/>
                </a:lnTo>
                <a:lnTo>
                  <a:pt x="33129" y="342549"/>
                </a:lnTo>
                <a:lnTo>
                  <a:pt x="20954" y="342796"/>
                </a:lnTo>
                <a:lnTo>
                  <a:pt x="17591" y="342831"/>
                </a:lnTo>
                <a:lnTo>
                  <a:pt x="15348" y="341901"/>
                </a:lnTo>
                <a:lnTo>
                  <a:pt x="13854" y="340329"/>
                </a:lnTo>
                <a:lnTo>
                  <a:pt x="12857" y="338329"/>
                </a:lnTo>
                <a:lnTo>
                  <a:pt x="13146" y="336995"/>
                </a:lnTo>
                <a:lnTo>
                  <a:pt x="14291" y="336106"/>
                </a:lnTo>
                <a:lnTo>
                  <a:pt x="19437" y="334328"/>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200"/>
          <p:cNvSpPr/>
          <p:nvPr/>
        </p:nvSpPr>
        <p:spPr>
          <a:xfrm>
            <a:off x="4974907" y="3558018"/>
            <a:ext cx="205558" cy="213352"/>
          </a:xfrm>
          <a:custGeom>
            <a:avLst/>
            <a:gdLst/>
            <a:ahLst/>
            <a:cxnLst/>
            <a:rect l="0" t="0" r="0" b="0"/>
            <a:pathLst>
              <a:path w="205558" h="213352">
                <a:moveTo>
                  <a:pt x="60008" y="8142"/>
                </a:moveTo>
                <a:lnTo>
                  <a:pt x="46355" y="17243"/>
                </a:lnTo>
                <a:lnTo>
                  <a:pt x="41381" y="21829"/>
                </a:lnTo>
                <a:lnTo>
                  <a:pt x="37112" y="26792"/>
                </a:lnTo>
                <a:lnTo>
                  <a:pt x="33314" y="32005"/>
                </a:lnTo>
                <a:lnTo>
                  <a:pt x="30782" y="37386"/>
                </a:lnTo>
                <a:lnTo>
                  <a:pt x="29094" y="42878"/>
                </a:lnTo>
                <a:lnTo>
                  <a:pt x="27969" y="48444"/>
                </a:lnTo>
                <a:lnTo>
                  <a:pt x="25313" y="57870"/>
                </a:lnTo>
                <a:lnTo>
                  <a:pt x="17283" y="83583"/>
                </a:lnTo>
                <a:lnTo>
                  <a:pt x="14379" y="94631"/>
                </a:lnTo>
                <a:lnTo>
                  <a:pt x="12444" y="103901"/>
                </a:lnTo>
                <a:lnTo>
                  <a:pt x="11154" y="111986"/>
                </a:lnTo>
                <a:lnTo>
                  <a:pt x="11246" y="119281"/>
                </a:lnTo>
                <a:lnTo>
                  <a:pt x="12260" y="126050"/>
                </a:lnTo>
                <a:lnTo>
                  <a:pt x="13888" y="132467"/>
                </a:lnTo>
                <a:lnTo>
                  <a:pt x="14974" y="137698"/>
                </a:lnTo>
                <a:lnTo>
                  <a:pt x="15698" y="142137"/>
                </a:lnTo>
                <a:lnTo>
                  <a:pt x="16180" y="146050"/>
                </a:lnTo>
                <a:lnTo>
                  <a:pt x="19359" y="152468"/>
                </a:lnTo>
                <a:lnTo>
                  <a:pt x="24336" y="160557"/>
                </a:lnTo>
                <a:lnTo>
                  <a:pt x="30512" y="169759"/>
                </a:lnTo>
                <a:lnTo>
                  <a:pt x="35581" y="176847"/>
                </a:lnTo>
                <a:lnTo>
                  <a:pt x="39913" y="182524"/>
                </a:lnTo>
                <a:lnTo>
                  <a:pt x="43754" y="187261"/>
                </a:lnTo>
                <a:lnTo>
                  <a:pt x="48219" y="191372"/>
                </a:lnTo>
                <a:lnTo>
                  <a:pt x="53101" y="195065"/>
                </a:lnTo>
                <a:lnTo>
                  <a:pt x="58261" y="198480"/>
                </a:lnTo>
                <a:lnTo>
                  <a:pt x="63605" y="201709"/>
                </a:lnTo>
                <a:lnTo>
                  <a:pt x="69074" y="204814"/>
                </a:lnTo>
                <a:lnTo>
                  <a:pt x="74624" y="207837"/>
                </a:lnTo>
                <a:lnTo>
                  <a:pt x="80230" y="209852"/>
                </a:lnTo>
                <a:lnTo>
                  <a:pt x="85872" y="211195"/>
                </a:lnTo>
                <a:lnTo>
                  <a:pt x="91538" y="212091"/>
                </a:lnTo>
                <a:lnTo>
                  <a:pt x="96267" y="212687"/>
                </a:lnTo>
                <a:lnTo>
                  <a:pt x="100374" y="213085"/>
                </a:lnTo>
                <a:lnTo>
                  <a:pt x="104063" y="213351"/>
                </a:lnTo>
                <a:lnTo>
                  <a:pt x="108428" y="212575"/>
                </a:lnTo>
                <a:lnTo>
                  <a:pt x="113243" y="211106"/>
                </a:lnTo>
                <a:lnTo>
                  <a:pt x="118358" y="209174"/>
                </a:lnTo>
                <a:lnTo>
                  <a:pt x="123673" y="206933"/>
                </a:lnTo>
                <a:lnTo>
                  <a:pt x="129121" y="204487"/>
                </a:lnTo>
                <a:lnTo>
                  <a:pt x="134658" y="201903"/>
                </a:lnTo>
                <a:lnTo>
                  <a:pt x="139302" y="199229"/>
                </a:lnTo>
                <a:lnTo>
                  <a:pt x="143351" y="196493"/>
                </a:lnTo>
                <a:lnTo>
                  <a:pt x="147002" y="193716"/>
                </a:lnTo>
                <a:lnTo>
                  <a:pt x="151342" y="189961"/>
                </a:lnTo>
                <a:lnTo>
                  <a:pt x="156139" y="185552"/>
                </a:lnTo>
                <a:lnTo>
                  <a:pt x="161243" y="180708"/>
                </a:lnTo>
                <a:lnTo>
                  <a:pt x="165598" y="175573"/>
                </a:lnTo>
                <a:lnTo>
                  <a:pt x="169453" y="170245"/>
                </a:lnTo>
                <a:lnTo>
                  <a:pt x="187036" y="143455"/>
                </a:lnTo>
                <a:lnTo>
                  <a:pt x="191366" y="136451"/>
                </a:lnTo>
                <a:lnTo>
                  <a:pt x="195205" y="129876"/>
                </a:lnTo>
                <a:lnTo>
                  <a:pt x="198717" y="123588"/>
                </a:lnTo>
                <a:lnTo>
                  <a:pt x="201058" y="117491"/>
                </a:lnTo>
                <a:lnTo>
                  <a:pt x="202618" y="111521"/>
                </a:lnTo>
                <a:lnTo>
                  <a:pt x="203659" y="105636"/>
                </a:lnTo>
                <a:lnTo>
                  <a:pt x="204352" y="100760"/>
                </a:lnTo>
                <a:lnTo>
                  <a:pt x="204815" y="96558"/>
                </a:lnTo>
                <a:lnTo>
                  <a:pt x="205123" y="92803"/>
                </a:lnTo>
                <a:lnTo>
                  <a:pt x="205329" y="88395"/>
                </a:lnTo>
                <a:lnTo>
                  <a:pt x="205557" y="78417"/>
                </a:lnTo>
                <a:lnTo>
                  <a:pt x="204666" y="74042"/>
                </a:lnTo>
                <a:lnTo>
                  <a:pt x="203119" y="70173"/>
                </a:lnTo>
                <a:lnTo>
                  <a:pt x="201135" y="66640"/>
                </a:lnTo>
                <a:lnTo>
                  <a:pt x="196391" y="60176"/>
                </a:lnTo>
                <a:lnTo>
                  <a:pt x="193792" y="57119"/>
                </a:lnTo>
                <a:lnTo>
                  <a:pt x="191107" y="53175"/>
                </a:lnTo>
                <a:lnTo>
                  <a:pt x="188365" y="48642"/>
                </a:lnTo>
                <a:lnTo>
                  <a:pt x="185584" y="43714"/>
                </a:lnTo>
                <a:lnTo>
                  <a:pt x="181825" y="39477"/>
                </a:lnTo>
                <a:lnTo>
                  <a:pt x="177414" y="35699"/>
                </a:lnTo>
                <a:lnTo>
                  <a:pt x="172569" y="32228"/>
                </a:lnTo>
                <a:lnTo>
                  <a:pt x="152097" y="18242"/>
                </a:lnTo>
                <a:lnTo>
                  <a:pt x="145213" y="14875"/>
                </a:lnTo>
                <a:lnTo>
                  <a:pt x="138719" y="12631"/>
                </a:lnTo>
                <a:lnTo>
                  <a:pt x="105506" y="4478"/>
                </a:lnTo>
                <a:lnTo>
                  <a:pt x="97007" y="2841"/>
                </a:lnTo>
                <a:lnTo>
                  <a:pt x="89437" y="1751"/>
                </a:lnTo>
                <a:lnTo>
                  <a:pt x="82485" y="1023"/>
                </a:lnTo>
                <a:lnTo>
                  <a:pt x="76897" y="539"/>
                </a:lnTo>
                <a:lnTo>
                  <a:pt x="72220" y="215"/>
                </a:lnTo>
                <a:lnTo>
                  <a:pt x="68149" y="0"/>
                </a:lnTo>
                <a:lnTo>
                  <a:pt x="63530" y="809"/>
                </a:lnTo>
                <a:lnTo>
                  <a:pt x="58546" y="2301"/>
                </a:lnTo>
                <a:lnTo>
                  <a:pt x="53318" y="4247"/>
                </a:lnTo>
                <a:lnTo>
                  <a:pt x="47928" y="6498"/>
                </a:lnTo>
                <a:lnTo>
                  <a:pt x="42430" y="8951"/>
                </a:lnTo>
                <a:lnTo>
                  <a:pt x="36859" y="11538"/>
                </a:lnTo>
                <a:lnTo>
                  <a:pt x="32192" y="14216"/>
                </a:lnTo>
                <a:lnTo>
                  <a:pt x="28129" y="16954"/>
                </a:lnTo>
                <a:lnTo>
                  <a:pt x="0" y="33859"/>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201"/>
          <p:cNvSpPr/>
          <p:nvPr/>
        </p:nvSpPr>
        <p:spPr>
          <a:xfrm>
            <a:off x="5293843" y="3429013"/>
            <a:ext cx="107963" cy="90147"/>
          </a:xfrm>
          <a:custGeom>
            <a:avLst/>
            <a:gdLst/>
            <a:ahLst/>
            <a:cxnLst/>
            <a:rect l="0" t="0" r="0" b="0"/>
            <a:pathLst>
              <a:path w="107963" h="90147">
                <a:moveTo>
                  <a:pt x="32536" y="8559"/>
                </a:moveTo>
                <a:lnTo>
                  <a:pt x="23435" y="22212"/>
                </a:lnTo>
                <a:lnTo>
                  <a:pt x="19801" y="28138"/>
                </a:lnTo>
                <a:lnTo>
                  <a:pt x="16427" y="33994"/>
                </a:lnTo>
                <a:lnTo>
                  <a:pt x="13224" y="39803"/>
                </a:lnTo>
                <a:lnTo>
                  <a:pt x="10136" y="46534"/>
                </a:lnTo>
                <a:lnTo>
                  <a:pt x="7126" y="53878"/>
                </a:lnTo>
                <a:lnTo>
                  <a:pt x="4166" y="61632"/>
                </a:lnTo>
                <a:lnTo>
                  <a:pt x="2193" y="67753"/>
                </a:lnTo>
                <a:lnTo>
                  <a:pt x="877" y="72787"/>
                </a:lnTo>
                <a:lnTo>
                  <a:pt x="0" y="77095"/>
                </a:lnTo>
                <a:lnTo>
                  <a:pt x="368" y="79967"/>
                </a:lnTo>
                <a:lnTo>
                  <a:pt x="1566" y="81882"/>
                </a:lnTo>
                <a:lnTo>
                  <a:pt x="3317" y="83159"/>
                </a:lnTo>
                <a:lnTo>
                  <a:pt x="5437" y="84962"/>
                </a:lnTo>
                <a:lnTo>
                  <a:pt x="7803" y="87117"/>
                </a:lnTo>
                <a:lnTo>
                  <a:pt x="10332" y="89506"/>
                </a:lnTo>
                <a:lnTo>
                  <a:pt x="13924" y="90146"/>
                </a:lnTo>
                <a:lnTo>
                  <a:pt x="18223" y="89621"/>
                </a:lnTo>
                <a:lnTo>
                  <a:pt x="22994" y="88318"/>
                </a:lnTo>
                <a:lnTo>
                  <a:pt x="27127" y="87449"/>
                </a:lnTo>
                <a:lnTo>
                  <a:pt x="30835" y="86870"/>
                </a:lnTo>
                <a:lnTo>
                  <a:pt x="34260" y="86484"/>
                </a:lnTo>
                <a:lnTo>
                  <a:pt x="38448" y="85274"/>
                </a:lnTo>
                <a:lnTo>
                  <a:pt x="43145" y="83515"/>
                </a:lnTo>
                <a:lnTo>
                  <a:pt x="48182" y="81389"/>
                </a:lnTo>
                <a:lnTo>
                  <a:pt x="52492" y="79020"/>
                </a:lnTo>
                <a:lnTo>
                  <a:pt x="56318" y="76488"/>
                </a:lnTo>
                <a:lnTo>
                  <a:pt x="59820" y="73848"/>
                </a:lnTo>
                <a:lnTo>
                  <a:pt x="64061" y="71135"/>
                </a:lnTo>
                <a:lnTo>
                  <a:pt x="68793" y="68374"/>
                </a:lnTo>
                <a:lnTo>
                  <a:pt x="73853" y="65581"/>
                </a:lnTo>
                <a:lnTo>
                  <a:pt x="78178" y="62766"/>
                </a:lnTo>
                <a:lnTo>
                  <a:pt x="82014" y="59937"/>
                </a:lnTo>
                <a:lnTo>
                  <a:pt x="85524" y="57099"/>
                </a:lnTo>
                <a:lnTo>
                  <a:pt x="88817" y="52349"/>
                </a:lnTo>
                <a:lnTo>
                  <a:pt x="91964" y="46325"/>
                </a:lnTo>
                <a:lnTo>
                  <a:pt x="95015" y="39451"/>
                </a:lnTo>
                <a:lnTo>
                  <a:pt x="98001" y="33916"/>
                </a:lnTo>
                <a:lnTo>
                  <a:pt x="100945" y="29274"/>
                </a:lnTo>
                <a:lnTo>
                  <a:pt x="103860" y="25226"/>
                </a:lnTo>
                <a:lnTo>
                  <a:pt x="105803" y="21575"/>
                </a:lnTo>
                <a:lnTo>
                  <a:pt x="107098" y="18189"/>
                </a:lnTo>
                <a:lnTo>
                  <a:pt x="107962" y="14979"/>
                </a:lnTo>
                <a:lnTo>
                  <a:pt x="107585" y="11887"/>
                </a:lnTo>
                <a:lnTo>
                  <a:pt x="106381" y="8872"/>
                </a:lnTo>
                <a:lnTo>
                  <a:pt x="102157" y="1742"/>
                </a:lnTo>
                <a:lnTo>
                  <a:pt x="100857" y="1157"/>
                </a:lnTo>
                <a:lnTo>
                  <a:pt x="99039" y="767"/>
                </a:lnTo>
                <a:lnTo>
                  <a:pt x="96874" y="507"/>
                </a:lnTo>
                <a:lnTo>
                  <a:pt x="93526" y="333"/>
                </a:lnTo>
                <a:lnTo>
                  <a:pt x="84725" y="141"/>
                </a:lnTo>
                <a:lnTo>
                  <a:pt x="59735" y="0"/>
                </a:lnTo>
                <a:lnTo>
                  <a:pt x="55432" y="948"/>
                </a:lnTo>
                <a:lnTo>
                  <a:pt x="51610" y="2532"/>
                </a:lnTo>
                <a:lnTo>
                  <a:pt x="48110" y="4542"/>
                </a:lnTo>
                <a:lnTo>
                  <a:pt x="42918" y="6833"/>
                </a:lnTo>
                <a:lnTo>
                  <a:pt x="36601" y="9313"/>
                </a:lnTo>
                <a:lnTo>
                  <a:pt x="29530" y="11919"/>
                </a:lnTo>
                <a:lnTo>
                  <a:pt x="23865" y="14609"/>
                </a:lnTo>
                <a:lnTo>
                  <a:pt x="19136" y="17355"/>
                </a:lnTo>
                <a:lnTo>
                  <a:pt x="6819" y="25704"/>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202"/>
          <p:cNvSpPr/>
          <p:nvPr/>
        </p:nvSpPr>
        <p:spPr>
          <a:xfrm>
            <a:off x="5360670" y="3377565"/>
            <a:ext cx="144542" cy="411481"/>
          </a:xfrm>
          <a:custGeom>
            <a:avLst/>
            <a:gdLst/>
            <a:ahLst/>
            <a:cxnLst/>
            <a:rect l="0" t="0" r="0" b="0"/>
            <a:pathLst>
              <a:path w="144542" h="411481">
                <a:moveTo>
                  <a:pt x="137159" y="0"/>
                </a:moveTo>
                <a:lnTo>
                  <a:pt x="141710" y="13652"/>
                </a:lnTo>
                <a:lnTo>
                  <a:pt x="143945" y="25435"/>
                </a:lnTo>
                <a:lnTo>
                  <a:pt x="144541" y="31244"/>
                </a:lnTo>
                <a:lnTo>
                  <a:pt x="142663" y="42778"/>
                </a:lnTo>
                <a:lnTo>
                  <a:pt x="83219" y="221829"/>
                </a:lnTo>
                <a:lnTo>
                  <a:pt x="76434" y="237421"/>
                </a:lnTo>
                <a:lnTo>
                  <a:pt x="56195" y="280145"/>
                </a:lnTo>
                <a:lnTo>
                  <a:pt x="16900" y="360376"/>
                </a:lnTo>
                <a:lnTo>
                  <a:pt x="14124" y="367885"/>
                </a:lnTo>
                <a:lnTo>
                  <a:pt x="12273" y="374797"/>
                </a:lnTo>
                <a:lnTo>
                  <a:pt x="9265" y="386604"/>
                </a:lnTo>
                <a:lnTo>
                  <a:pt x="7129" y="391085"/>
                </a:lnTo>
                <a:lnTo>
                  <a:pt x="0" y="411480"/>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203"/>
          <p:cNvSpPr/>
          <p:nvPr/>
        </p:nvSpPr>
        <p:spPr>
          <a:xfrm>
            <a:off x="5506402" y="3591877"/>
            <a:ext cx="143932" cy="162718"/>
          </a:xfrm>
          <a:custGeom>
            <a:avLst/>
            <a:gdLst/>
            <a:ahLst/>
            <a:cxnLst/>
            <a:rect l="0" t="0" r="0" b="0"/>
            <a:pathLst>
              <a:path w="143932" h="162718">
                <a:moveTo>
                  <a:pt x="51435" y="0"/>
                </a:moveTo>
                <a:lnTo>
                  <a:pt x="46885" y="13652"/>
                </a:lnTo>
                <a:lnTo>
                  <a:pt x="44591" y="19579"/>
                </a:lnTo>
                <a:lnTo>
                  <a:pt x="42110" y="25435"/>
                </a:lnTo>
                <a:lnTo>
                  <a:pt x="36813" y="37022"/>
                </a:lnTo>
                <a:lnTo>
                  <a:pt x="31284" y="48522"/>
                </a:lnTo>
                <a:lnTo>
                  <a:pt x="28476" y="53303"/>
                </a:lnTo>
                <a:lnTo>
                  <a:pt x="25652" y="57443"/>
                </a:lnTo>
                <a:lnTo>
                  <a:pt x="22816" y="61155"/>
                </a:lnTo>
                <a:lnTo>
                  <a:pt x="20926" y="65535"/>
                </a:lnTo>
                <a:lnTo>
                  <a:pt x="19665" y="70360"/>
                </a:lnTo>
                <a:lnTo>
                  <a:pt x="18825" y="75482"/>
                </a:lnTo>
                <a:lnTo>
                  <a:pt x="17312" y="80801"/>
                </a:lnTo>
                <a:lnTo>
                  <a:pt x="15352" y="86253"/>
                </a:lnTo>
                <a:lnTo>
                  <a:pt x="13092" y="91791"/>
                </a:lnTo>
                <a:lnTo>
                  <a:pt x="11586" y="96437"/>
                </a:lnTo>
                <a:lnTo>
                  <a:pt x="10581" y="100487"/>
                </a:lnTo>
                <a:lnTo>
                  <a:pt x="9912" y="104138"/>
                </a:lnTo>
                <a:lnTo>
                  <a:pt x="9465" y="108478"/>
                </a:lnTo>
                <a:lnTo>
                  <a:pt x="9168" y="113276"/>
                </a:lnTo>
                <a:lnTo>
                  <a:pt x="8837" y="123688"/>
                </a:lnTo>
                <a:lnTo>
                  <a:pt x="8690" y="134665"/>
                </a:lnTo>
                <a:lnTo>
                  <a:pt x="9603" y="139307"/>
                </a:lnTo>
                <a:lnTo>
                  <a:pt x="11165" y="143353"/>
                </a:lnTo>
                <a:lnTo>
                  <a:pt x="13159" y="147004"/>
                </a:lnTo>
                <a:lnTo>
                  <a:pt x="15440" y="150390"/>
                </a:lnTo>
                <a:lnTo>
                  <a:pt x="17913" y="153600"/>
                </a:lnTo>
                <a:lnTo>
                  <a:pt x="20514" y="156693"/>
                </a:lnTo>
                <a:lnTo>
                  <a:pt x="24154" y="158754"/>
                </a:lnTo>
                <a:lnTo>
                  <a:pt x="28485" y="160129"/>
                </a:lnTo>
                <a:lnTo>
                  <a:pt x="33278" y="161045"/>
                </a:lnTo>
                <a:lnTo>
                  <a:pt x="37425" y="161656"/>
                </a:lnTo>
                <a:lnTo>
                  <a:pt x="41143" y="162063"/>
                </a:lnTo>
                <a:lnTo>
                  <a:pt x="44573" y="162335"/>
                </a:lnTo>
                <a:lnTo>
                  <a:pt x="47813" y="162516"/>
                </a:lnTo>
                <a:lnTo>
                  <a:pt x="53953" y="162717"/>
                </a:lnTo>
                <a:lnTo>
                  <a:pt x="57876" y="161818"/>
                </a:lnTo>
                <a:lnTo>
                  <a:pt x="62396" y="160266"/>
                </a:lnTo>
                <a:lnTo>
                  <a:pt x="67315" y="158279"/>
                </a:lnTo>
                <a:lnTo>
                  <a:pt x="72500" y="156002"/>
                </a:lnTo>
                <a:lnTo>
                  <a:pt x="83340" y="150932"/>
                </a:lnTo>
                <a:lnTo>
                  <a:pt x="87944" y="147294"/>
                </a:lnTo>
                <a:lnTo>
                  <a:pt x="91967" y="142964"/>
                </a:lnTo>
                <a:lnTo>
                  <a:pt x="95602" y="138172"/>
                </a:lnTo>
                <a:lnTo>
                  <a:pt x="98977" y="134025"/>
                </a:lnTo>
                <a:lnTo>
                  <a:pt x="102180" y="130307"/>
                </a:lnTo>
                <a:lnTo>
                  <a:pt x="105267" y="126877"/>
                </a:lnTo>
                <a:lnTo>
                  <a:pt x="113778" y="117985"/>
                </a:lnTo>
                <a:lnTo>
                  <a:pt x="118715" y="112946"/>
                </a:lnTo>
                <a:lnTo>
                  <a:pt x="122958" y="107683"/>
                </a:lnTo>
                <a:lnTo>
                  <a:pt x="126739" y="102268"/>
                </a:lnTo>
                <a:lnTo>
                  <a:pt x="130213" y="96754"/>
                </a:lnTo>
                <a:lnTo>
                  <a:pt x="133481" y="89268"/>
                </a:lnTo>
                <a:lnTo>
                  <a:pt x="136613" y="80467"/>
                </a:lnTo>
                <a:lnTo>
                  <a:pt x="139652" y="70790"/>
                </a:lnTo>
                <a:lnTo>
                  <a:pt x="141679" y="63385"/>
                </a:lnTo>
                <a:lnTo>
                  <a:pt x="143031" y="57497"/>
                </a:lnTo>
                <a:lnTo>
                  <a:pt x="143931" y="52619"/>
                </a:lnTo>
                <a:lnTo>
                  <a:pt x="143579" y="48414"/>
                </a:lnTo>
                <a:lnTo>
                  <a:pt x="142392" y="44659"/>
                </a:lnTo>
                <a:lnTo>
                  <a:pt x="133643" y="27236"/>
                </a:lnTo>
                <a:lnTo>
                  <a:pt x="130053" y="23873"/>
                </a:lnTo>
                <a:lnTo>
                  <a:pt x="125754" y="21630"/>
                </a:lnTo>
                <a:lnTo>
                  <a:pt x="120983" y="20135"/>
                </a:lnTo>
                <a:lnTo>
                  <a:pt x="116850" y="18186"/>
                </a:lnTo>
                <a:lnTo>
                  <a:pt x="113143" y="15934"/>
                </a:lnTo>
                <a:lnTo>
                  <a:pt x="109719" y="13480"/>
                </a:lnTo>
                <a:lnTo>
                  <a:pt x="105531" y="10892"/>
                </a:lnTo>
                <a:lnTo>
                  <a:pt x="100834" y="8214"/>
                </a:lnTo>
                <a:lnTo>
                  <a:pt x="95797" y="5476"/>
                </a:lnTo>
                <a:lnTo>
                  <a:pt x="89583" y="3651"/>
                </a:lnTo>
                <a:lnTo>
                  <a:pt x="82582" y="2434"/>
                </a:lnTo>
                <a:lnTo>
                  <a:pt x="75057" y="1623"/>
                </a:lnTo>
                <a:lnTo>
                  <a:pt x="66231" y="1082"/>
                </a:lnTo>
                <a:lnTo>
                  <a:pt x="56536" y="721"/>
                </a:lnTo>
                <a:lnTo>
                  <a:pt x="0" y="0"/>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204"/>
          <p:cNvSpPr/>
          <p:nvPr/>
        </p:nvSpPr>
        <p:spPr>
          <a:xfrm>
            <a:off x="4529778" y="3017720"/>
            <a:ext cx="265107" cy="307042"/>
          </a:xfrm>
          <a:custGeom>
            <a:avLst/>
            <a:gdLst/>
            <a:ahLst/>
            <a:cxnLst/>
            <a:rect l="0" t="0" r="0" b="0"/>
            <a:pathLst>
              <a:path w="265107" h="307042">
                <a:moveTo>
                  <a:pt x="50794" y="42662"/>
                </a:moveTo>
                <a:lnTo>
                  <a:pt x="50794" y="38111"/>
                </a:lnTo>
                <a:lnTo>
                  <a:pt x="51747" y="36771"/>
                </a:lnTo>
                <a:lnTo>
                  <a:pt x="53334" y="35877"/>
                </a:lnTo>
                <a:lnTo>
                  <a:pt x="55345" y="35281"/>
                </a:lnTo>
                <a:lnTo>
                  <a:pt x="94581" y="20790"/>
                </a:lnTo>
                <a:lnTo>
                  <a:pt x="107608" y="15698"/>
                </a:lnTo>
                <a:lnTo>
                  <a:pt x="118198" y="11351"/>
                </a:lnTo>
                <a:lnTo>
                  <a:pt x="127162" y="7501"/>
                </a:lnTo>
                <a:lnTo>
                  <a:pt x="135996" y="4934"/>
                </a:lnTo>
                <a:lnTo>
                  <a:pt x="144743" y="3222"/>
                </a:lnTo>
                <a:lnTo>
                  <a:pt x="153432" y="2081"/>
                </a:lnTo>
                <a:lnTo>
                  <a:pt x="160177" y="1321"/>
                </a:lnTo>
                <a:lnTo>
                  <a:pt x="165626" y="814"/>
                </a:lnTo>
                <a:lnTo>
                  <a:pt x="170211" y="476"/>
                </a:lnTo>
                <a:lnTo>
                  <a:pt x="176125" y="250"/>
                </a:lnTo>
                <a:lnTo>
                  <a:pt x="190317" y="0"/>
                </a:lnTo>
                <a:lnTo>
                  <a:pt x="196197" y="886"/>
                </a:lnTo>
                <a:lnTo>
                  <a:pt x="201069" y="2428"/>
                </a:lnTo>
                <a:lnTo>
                  <a:pt x="209976" y="6683"/>
                </a:lnTo>
                <a:lnTo>
                  <a:pt x="220284" y="11749"/>
                </a:lnTo>
                <a:lnTo>
                  <a:pt x="225700" y="15386"/>
                </a:lnTo>
                <a:lnTo>
                  <a:pt x="231215" y="19716"/>
                </a:lnTo>
                <a:lnTo>
                  <a:pt x="236798" y="24507"/>
                </a:lnTo>
                <a:lnTo>
                  <a:pt x="241471" y="28653"/>
                </a:lnTo>
                <a:lnTo>
                  <a:pt x="249205" y="35801"/>
                </a:lnTo>
                <a:lnTo>
                  <a:pt x="251647" y="39993"/>
                </a:lnTo>
                <a:lnTo>
                  <a:pt x="253276" y="44693"/>
                </a:lnTo>
                <a:lnTo>
                  <a:pt x="254362" y="49731"/>
                </a:lnTo>
                <a:lnTo>
                  <a:pt x="255086" y="57852"/>
                </a:lnTo>
                <a:lnTo>
                  <a:pt x="255569" y="68029"/>
                </a:lnTo>
                <a:lnTo>
                  <a:pt x="255890" y="79576"/>
                </a:lnTo>
                <a:lnTo>
                  <a:pt x="255153" y="90131"/>
                </a:lnTo>
                <a:lnTo>
                  <a:pt x="253708" y="100026"/>
                </a:lnTo>
                <a:lnTo>
                  <a:pt x="251792" y="109480"/>
                </a:lnTo>
                <a:lnTo>
                  <a:pt x="249563" y="118640"/>
                </a:lnTo>
                <a:lnTo>
                  <a:pt x="247124" y="127604"/>
                </a:lnTo>
                <a:lnTo>
                  <a:pt x="244546" y="136437"/>
                </a:lnTo>
                <a:lnTo>
                  <a:pt x="239969" y="147089"/>
                </a:lnTo>
                <a:lnTo>
                  <a:pt x="234061" y="158952"/>
                </a:lnTo>
                <a:lnTo>
                  <a:pt x="227264" y="171624"/>
                </a:lnTo>
                <a:lnTo>
                  <a:pt x="220829" y="181977"/>
                </a:lnTo>
                <a:lnTo>
                  <a:pt x="214633" y="190784"/>
                </a:lnTo>
                <a:lnTo>
                  <a:pt x="208597" y="198560"/>
                </a:lnTo>
                <a:lnTo>
                  <a:pt x="203621" y="204696"/>
                </a:lnTo>
                <a:lnTo>
                  <a:pt x="195552" y="214055"/>
                </a:lnTo>
                <a:lnTo>
                  <a:pt x="191115" y="218837"/>
                </a:lnTo>
                <a:lnTo>
                  <a:pt x="176719" y="233715"/>
                </a:lnTo>
                <a:lnTo>
                  <a:pt x="169308" y="241239"/>
                </a:lnTo>
                <a:lnTo>
                  <a:pt x="161236" y="247437"/>
                </a:lnTo>
                <a:lnTo>
                  <a:pt x="150140" y="255379"/>
                </a:lnTo>
                <a:lnTo>
                  <a:pt x="137027" y="264483"/>
                </a:lnTo>
                <a:lnTo>
                  <a:pt x="127333" y="271505"/>
                </a:lnTo>
                <a:lnTo>
                  <a:pt x="119917" y="277139"/>
                </a:lnTo>
                <a:lnTo>
                  <a:pt x="114021" y="281848"/>
                </a:lnTo>
                <a:lnTo>
                  <a:pt x="108185" y="285939"/>
                </a:lnTo>
                <a:lnTo>
                  <a:pt x="102390" y="289619"/>
                </a:lnTo>
                <a:lnTo>
                  <a:pt x="96621" y="293025"/>
                </a:lnTo>
                <a:lnTo>
                  <a:pt x="90870" y="295296"/>
                </a:lnTo>
                <a:lnTo>
                  <a:pt x="85132" y="296810"/>
                </a:lnTo>
                <a:lnTo>
                  <a:pt x="79401" y="297819"/>
                </a:lnTo>
                <a:lnTo>
                  <a:pt x="73675" y="299444"/>
                </a:lnTo>
                <a:lnTo>
                  <a:pt x="67953" y="301480"/>
                </a:lnTo>
                <a:lnTo>
                  <a:pt x="62234" y="303790"/>
                </a:lnTo>
                <a:lnTo>
                  <a:pt x="57468" y="305330"/>
                </a:lnTo>
                <a:lnTo>
                  <a:pt x="49633" y="307041"/>
                </a:lnTo>
                <a:lnTo>
                  <a:pt x="45257" y="306544"/>
                </a:lnTo>
                <a:lnTo>
                  <a:pt x="40436" y="305261"/>
                </a:lnTo>
                <a:lnTo>
                  <a:pt x="35316" y="303453"/>
                </a:lnTo>
                <a:lnTo>
                  <a:pt x="29998" y="301295"/>
                </a:lnTo>
                <a:lnTo>
                  <a:pt x="24547" y="298904"/>
                </a:lnTo>
                <a:lnTo>
                  <a:pt x="19009" y="296358"/>
                </a:lnTo>
                <a:lnTo>
                  <a:pt x="14364" y="293708"/>
                </a:lnTo>
                <a:lnTo>
                  <a:pt x="6663" y="288223"/>
                </a:lnTo>
                <a:lnTo>
                  <a:pt x="4228" y="285427"/>
                </a:lnTo>
                <a:lnTo>
                  <a:pt x="2605" y="282610"/>
                </a:lnTo>
                <a:lnTo>
                  <a:pt x="802" y="276941"/>
                </a:lnTo>
                <a:lnTo>
                  <a:pt x="0" y="271246"/>
                </a:lnTo>
                <a:lnTo>
                  <a:pt x="1691" y="266489"/>
                </a:lnTo>
                <a:lnTo>
                  <a:pt x="4724" y="260460"/>
                </a:lnTo>
                <a:lnTo>
                  <a:pt x="8650" y="253583"/>
                </a:lnTo>
                <a:lnTo>
                  <a:pt x="12221" y="248046"/>
                </a:lnTo>
                <a:lnTo>
                  <a:pt x="18728" y="239354"/>
                </a:lnTo>
                <a:lnTo>
                  <a:pt x="23702" y="233798"/>
                </a:lnTo>
                <a:lnTo>
                  <a:pt x="36848" y="220004"/>
                </a:lnTo>
                <a:lnTo>
                  <a:pt x="43401" y="214230"/>
                </a:lnTo>
                <a:lnTo>
                  <a:pt x="49676" y="209428"/>
                </a:lnTo>
                <a:lnTo>
                  <a:pt x="55764" y="205275"/>
                </a:lnTo>
                <a:lnTo>
                  <a:pt x="61727" y="202505"/>
                </a:lnTo>
                <a:lnTo>
                  <a:pt x="67608" y="200659"/>
                </a:lnTo>
                <a:lnTo>
                  <a:pt x="73433" y="199428"/>
                </a:lnTo>
                <a:lnTo>
                  <a:pt x="79222" y="198608"/>
                </a:lnTo>
                <a:lnTo>
                  <a:pt x="84986" y="198061"/>
                </a:lnTo>
                <a:lnTo>
                  <a:pt x="90734" y="197696"/>
                </a:lnTo>
                <a:lnTo>
                  <a:pt x="97423" y="197453"/>
                </a:lnTo>
                <a:lnTo>
                  <a:pt x="123610" y="197063"/>
                </a:lnTo>
                <a:lnTo>
                  <a:pt x="143071" y="196986"/>
                </a:lnTo>
                <a:lnTo>
                  <a:pt x="148507" y="197932"/>
                </a:lnTo>
                <a:lnTo>
                  <a:pt x="154036" y="199515"/>
                </a:lnTo>
                <a:lnTo>
                  <a:pt x="159627" y="201524"/>
                </a:lnTo>
                <a:lnTo>
                  <a:pt x="164307" y="203815"/>
                </a:lnTo>
                <a:lnTo>
                  <a:pt x="172047" y="208901"/>
                </a:lnTo>
                <a:lnTo>
                  <a:pt x="178662" y="214336"/>
                </a:lnTo>
                <a:lnTo>
                  <a:pt x="184776" y="219926"/>
                </a:lnTo>
                <a:lnTo>
                  <a:pt x="190669" y="225586"/>
                </a:lnTo>
                <a:lnTo>
                  <a:pt x="194527" y="228429"/>
                </a:lnTo>
                <a:lnTo>
                  <a:pt x="199003" y="231277"/>
                </a:lnTo>
                <a:lnTo>
                  <a:pt x="203892" y="234128"/>
                </a:lnTo>
                <a:lnTo>
                  <a:pt x="211865" y="239836"/>
                </a:lnTo>
                <a:lnTo>
                  <a:pt x="215325" y="242691"/>
                </a:lnTo>
                <a:lnTo>
                  <a:pt x="217631" y="245547"/>
                </a:lnTo>
                <a:lnTo>
                  <a:pt x="219169" y="248404"/>
                </a:lnTo>
                <a:lnTo>
                  <a:pt x="220194" y="251261"/>
                </a:lnTo>
                <a:lnTo>
                  <a:pt x="226413" y="259515"/>
                </a:lnTo>
                <a:lnTo>
                  <a:pt x="236826" y="271235"/>
                </a:lnTo>
                <a:lnTo>
                  <a:pt x="243180" y="277816"/>
                </a:lnTo>
                <a:lnTo>
                  <a:pt x="251096" y="285798"/>
                </a:lnTo>
                <a:lnTo>
                  <a:pt x="253861" y="287620"/>
                </a:lnTo>
                <a:lnTo>
                  <a:pt x="256657" y="288835"/>
                </a:lnTo>
                <a:lnTo>
                  <a:pt x="265106" y="291265"/>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205"/>
          <p:cNvSpPr/>
          <p:nvPr/>
        </p:nvSpPr>
        <p:spPr>
          <a:xfrm>
            <a:off x="4923964" y="3000375"/>
            <a:ext cx="255984" cy="317138"/>
          </a:xfrm>
          <a:custGeom>
            <a:avLst/>
            <a:gdLst/>
            <a:ahLst/>
            <a:cxnLst/>
            <a:rect l="0" t="0" r="0" b="0"/>
            <a:pathLst>
              <a:path w="255984" h="317138">
                <a:moveTo>
                  <a:pt x="213820" y="0"/>
                </a:moveTo>
                <a:lnTo>
                  <a:pt x="224851" y="0"/>
                </a:lnTo>
                <a:lnTo>
                  <a:pt x="218328" y="0"/>
                </a:lnTo>
                <a:lnTo>
                  <a:pt x="215873" y="952"/>
                </a:lnTo>
                <a:lnTo>
                  <a:pt x="206915" y="6844"/>
                </a:lnTo>
                <a:lnTo>
                  <a:pt x="202549" y="9325"/>
                </a:lnTo>
                <a:lnTo>
                  <a:pt x="197734" y="11931"/>
                </a:lnTo>
                <a:lnTo>
                  <a:pt x="192619" y="13669"/>
                </a:lnTo>
                <a:lnTo>
                  <a:pt x="187303" y="14828"/>
                </a:lnTo>
                <a:lnTo>
                  <a:pt x="181855" y="15600"/>
                </a:lnTo>
                <a:lnTo>
                  <a:pt x="174413" y="17067"/>
                </a:lnTo>
                <a:lnTo>
                  <a:pt x="155983" y="21238"/>
                </a:lnTo>
                <a:lnTo>
                  <a:pt x="144783" y="22731"/>
                </a:lnTo>
                <a:lnTo>
                  <a:pt x="132553" y="23726"/>
                </a:lnTo>
                <a:lnTo>
                  <a:pt x="119637" y="24390"/>
                </a:lnTo>
                <a:lnTo>
                  <a:pt x="106264" y="23880"/>
                </a:lnTo>
                <a:lnTo>
                  <a:pt x="92586" y="22587"/>
                </a:lnTo>
                <a:lnTo>
                  <a:pt x="78705" y="20773"/>
                </a:lnTo>
                <a:lnTo>
                  <a:pt x="67546" y="19564"/>
                </a:lnTo>
                <a:lnTo>
                  <a:pt x="58202" y="18757"/>
                </a:lnTo>
                <a:lnTo>
                  <a:pt x="38618" y="17463"/>
                </a:lnTo>
                <a:lnTo>
                  <a:pt x="37012" y="18309"/>
                </a:lnTo>
                <a:lnTo>
                  <a:pt x="35941" y="19826"/>
                </a:lnTo>
                <a:lnTo>
                  <a:pt x="35226" y="21790"/>
                </a:lnTo>
                <a:lnTo>
                  <a:pt x="29670" y="29104"/>
                </a:lnTo>
                <a:lnTo>
                  <a:pt x="28189" y="32738"/>
                </a:lnTo>
                <a:lnTo>
                  <a:pt x="25151" y="47906"/>
                </a:lnTo>
                <a:lnTo>
                  <a:pt x="23271" y="54797"/>
                </a:lnTo>
                <a:lnTo>
                  <a:pt x="18642" y="70074"/>
                </a:lnTo>
                <a:lnTo>
                  <a:pt x="13409" y="86389"/>
                </a:lnTo>
                <a:lnTo>
                  <a:pt x="10681" y="93787"/>
                </a:lnTo>
                <a:lnTo>
                  <a:pt x="7909" y="100625"/>
                </a:lnTo>
                <a:lnTo>
                  <a:pt x="5109" y="107088"/>
                </a:lnTo>
                <a:lnTo>
                  <a:pt x="3242" y="114254"/>
                </a:lnTo>
                <a:lnTo>
                  <a:pt x="1997" y="121890"/>
                </a:lnTo>
                <a:lnTo>
                  <a:pt x="1168" y="129837"/>
                </a:lnTo>
                <a:lnTo>
                  <a:pt x="614" y="136088"/>
                </a:lnTo>
                <a:lnTo>
                  <a:pt x="0" y="145573"/>
                </a:lnTo>
                <a:lnTo>
                  <a:pt x="788" y="149436"/>
                </a:lnTo>
                <a:lnTo>
                  <a:pt x="4204" y="156268"/>
                </a:lnTo>
                <a:lnTo>
                  <a:pt x="6449" y="158471"/>
                </a:lnTo>
                <a:lnTo>
                  <a:pt x="8898" y="159940"/>
                </a:lnTo>
                <a:lnTo>
                  <a:pt x="11483" y="160919"/>
                </a:lnTo>
                <a:lnTo>
                  <a:pt x="19435" y="162007"/>
                </a:lnTo>
                <a:lnTo>
                  <a:pt x="24223" y="162297"/>
                </a:lnTo>
                <a:lnTo>
                  <a:pt x="28367" y="161538"/>
                </a:lnTo>
                <a:lnTo>
                  <a:pt x="35511" y="158154"/>
                </a:lnTo>
                <a:lnTo>
                  <a:pt x="39703" y="156871"/>
                </a:lnTo>
                <a:lnTo>
                  <a:pt x="44402" y="156016"/>
                </a:lnTo>
                <a:lnTo>
                  <a:pt x="49440" y="155445"/>
                </a:lnTo>
                <a:lnTo>
                  <a:pt x="56609" y="153160"/>
                </a:lnTo>
                <a:lnTo>
                  <a:pt x="65198" y="149732"/>
                </a:lnTo>
                <a:lnTo>
                  <a:pt x="74733" y="145541"/>
                </a:lnTo>
                <a:lnTo>
                  <a:pt x="82996" y="142747"/>
                </a:lnTo>
                <a:lnTo>
                  <a:pt x="90409" y="140885"/>
                </a:lnTo>
                <a:lnTo>
                  <a:pt x="97256" y="139643"/>
                </a:lnTo>
                <a:lnTo>
                  <a:pt x="104679" y="138815"/>
                </a:lnTo>
                <a:lnTo>
                  <a:pt x="112484" y="138263"/>
                </a:lnTo>
                <a:lnTo>
                  <a:pt x="120545" y="137896"/>
                </a:lnTo>
                <a:lnTo>
                  <a:pt x="142203" y="137487"/>
                </a:lnTo>
                <a:lnTo>
                  <a:pt x="185810" y="137224"/>
                </a:lnTo>
                <a:lnTo>
                  <a:pt x="195147" y="139108"/>
                </a:lnTo>
                <a:lnTo>
                  <a:pt x="204229" y="142268"/>
                </a:lnTo>
                <a:lnTo>
                  <a:pt x="220988" y="149908"/>
                </a:lnTo>
                <a:lnTo>
                  <a:pt x="234786" y="156478"/>
                </a:lnTo>
                <a:lnTo>
                  <a:pt x="240180" y="159563"/>
                </a:lnTo>
                <a:lnTo>
                  <a:pt x="244729" y="162573"/>
                </a:lnTo>
                <a:lnTo>
                  <a:pt x="248713" y="165532"/>
                </a:lnTo>
                <a:lnTo>
                  <a:pt x="251370" y="169410"/>
                </a:lnTo>
                <a:lnTo>
                  <a:pt x="254322" y="178798"/>
                </a:lnTo>
                <a:lnTo>
                  <a:pt x="255109" y="183969"/>
                </a:lnTo>
                <a:lnTo>
                  <a:pt x="255633" y="189321"/>
                </a:lnTo>
                <a:lnTo>
                  <a:pt x="255983" y="194793"/>
                </a:lnTo>
                <a:lnTo>
                  <a:pt x="254312" y="202252"/>
                </a:lnTo>
                <a:lnTo>
                  <a:pt x="251292" y="211035"/>
                </a:lnTo>
                <a:lnTo>
                  <a:pt x="247374" y="220700"/>
                </a:lnTo>
                <a:lnTo>
                  <a:pt x="243810" y="229048"/>
                </a:lnTo>
                <a:lnTo>
                  <a:pt x="237309" y="243404"/>
                </a:lnTo>
                <a:lnTo>
                  <a:pt x="233290" y="249899"/>
                </a:lnTo>
                <a:lnTo>
                  <a:pt x="228705" y="256134"/>
                </a:lnTo>
                <a:lnTo>
                  <a:pt x="223743" y="262196"/>
                </a:lnTo>
                <a:lnTo>
                  <a:pt x="218531" y="268142"/>
                </a:lnTo>
                <a:lnTo>
                  <a:pt x="213151" y="274011"/>
                </a:lnTo>
                <a:lnTo>
                  <a:pt x="207659" y="279829"/>
                </a:lnTo>
                <a:lnTo>
                  <a:pt x="202093" y="284660"/>
                </a:lnTo>
                <a:lnTo>
                  <a:pt x="196477" y="288833"/>
                </a:lnTo>
                <a:lnTo>
                  <a:pt x="190828" y="292568"/>
                </a:lnTo>
                <a:lnTo>
                  <a:pt x="184205" y="296010"/>
                </a:lnTo>
                <a:lnTo>
                  <a:pt x="176932" y="299258"/>
                </a:lnTo>
                <a:lnTo>
                  <a:pt x="169226" y="302375"/>
                </a:lnTo>
                <a:lnTo>
                  <a:pt x="162183" y="305406"/>
                </a:lnTo>
                <a:lnTo>
                  <a:pt x="149278" y="311313"/>
                </a:lnTo>
                <a:lnTo>
                  <a:pt x="143170" y="313270"/>
                </a:lnTo>
                <a:lnTo>
                  <a:pt x="137193" y="314574"/>
                </a:lnTo>
                <a:lnTo>
                  <a:pt x="131303" y="315443"/>
                </a:lnTo>
                <a:lnTo>
                  <a:pt x="124519" y="316023"/>
                </a:lnTo>
                <a:lnTo>
                  <a:pt x="117139" y="316409"/>
                </a:lnTo>
                <a:lnTo>
                  <a:pt x="98179" y="316953"/>
                </a:lnTo>
                <a:lnTo>
                  <a:pt x="83240" y="317137"/>
                </a:lnTo>
                <a:lnTo>
                  <a:pt x="79142" y="316200"/>
                </a:lnTo>
                <a:lnTo>
                  <a:pt x="74504" y="314622"/>
                </a:lnTo>
                <a:lnTo>
                  <a:pt x="69508" y="312618"/>
                </a:lnTo>
                <a:lnTo>
                  <a:pt x="65225" y="311282"/>
                </a:lnTo>
                <a:lnTo>
                  <a:pt x="57925" y="309797"/>
                </a:lnTo>
                <a:lnTo>
                  <a:pt x="55598" y="308449"/>
                </a:lnTo>
                <a:lnTo>
                  <a:pt x="54046" y="306597"/>
                </a:lnTo>
                <a:lnTo>
                  <a:pt x="53012" y="304411"/>
                </a:lnTo>
                <a:lnTo>
                  <a:pt x="51863" y="299441"/>
                </a:lnTo>
                <a:lnTo>
                  <a:pt x="50943" y="291465"/>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206"/>
          <p:cNvSpPr/>
          <p:nvPr/>
        </p:nvSpPr>
        <p:spPr>
          <a:xfrm>
            <a:off x="5300810" y="2974657"/>
            <a:ext cx="122195" cy="119503"/>
          </a:xfrm>
          <a:custGeom>
            <a:avLst/>
            <a:gdLst/>
            <a:ahLst/>
            <a:cxnLst/>
            <a:rect l="0" t="0" r="0" b="0"/>
            <a:pathLst>
              <a:path w="122195" h="119503">
                <a:moveTo>
                  <a:pt x="42715" y="0"/>
                </a:moveTo>
                <a:lnTo>
                  <a:pt x="38164" y="9102"/>
                </a:lnTo>
                <a:lnTo>
                  <a:pt x="35871" y="12735"/>
                </a:lnTo>
                <a:lnTo>
                  <a:pt x="33389" y="16110"/>
                </a:lnTo>
                <a:lnTo>
                  <a:pt x="30783" y="19313"/>
                </a:lnTo>
                <a:lnTo>
                  <a:pt x="28093" y="23353"/>
                </a:lnTo>
                <a:lnTo>
                  <a:pt x="25347" y="27951"/>
                </a:lnTo>
                <a:lnTo>
                  <a:pt x="22563" y="32922"/>
                </a:lnTo>
                <a:lnTo>
                  <a:pt x="19755" y="37188"/>
                </a:lnTo>
                <a:lnTo>
                  <a:pt x="16931" y="40984"/>
                </a:lnTo>
                <a:lnTo>
                  <a:pt x="14096" y="44468"/>
                </a:lnTo>
                <a:lnTo>
                  <a:pt x="11252" y="47743"/>
                </a:lnTo>
                <a:lnTo>
                  <a:pt x="8405" y="50879"/>
                </a:lnTo>
                <a:lnTo>
                  <a:pt x="5554" y="53922"/>
                </a:lnTo>
                <a:lnTo>
                  <a:pt x="3653" y="57855"/>
                </a:lnTo>
                <a:lnTo>
                  <a:pt x="2386" y="62383"/>
                </a:lnTo>
                <a:lnTo>
                  <a:pt x="1541" y="67306"/>
                </a:lnTo>
                <a:lnTo>
                  <a:pt x="979" y="72493"/>
                </a:lnTo>
                <a:lnTo>
                  <a:pt x="603" y="77856"/>
                </a:lnTo>
                <a:lnTo>
                  <a:pt x="186" y="87943"/>
                </a:lnTo>
                <a:lnTo>
                  <a:pt x="0" y="95601"/>
                </a:lnTo>
                <a:lnTo>
                  <a:pt x="903" y="98976"/>
                </a:lnTo>
                <a:lnTo>
                  <a:pt x="2458" y="102179"/>
                </a:lnTo>
                <a:lnTo>
                  <a:pt x="4447" y="105267"/>
                </a:lnTo>
                <a:lnTo>
                  <a:pt x="6725" y="108278"/>
                </a:lnTo>
                <a:lnTo>
                  <a:pt x="9197" y="111238"/>
                </a:lnTo>
                <a:lnTo>
                  <a:pt x="11797" y="114164"/>
                </a:lnTo>
                <a:lnTo>
                  <a:pt x="14483" y="116114"/>
                </a:lnTo>
                <a:lnTo>
                  <a:pt x="17226" y="117414"/>
                </a:lnTo>
                <a:lnTo>
                  <a:pt x="20007" y="118281"/>
                </a:lnTo>
                <a:lnTo>
                  <a:pt x="22814" y="118859"/>
                </a:lnTo>
                <a:lnTo>
                  <a:pt x="25638" y="119245"/>
                </a:lnTo>
                <a:lnTo>
                  <a:pt x="28472" y="119502"/>
                </a:lnTo>
                <a:lnTo>
                  <a:pt x="31314" y="118720"/>
                </a:lnTo>
                <a:lnTo>
                  <a:pt x="34162" y="117247"/>
                </a:lnTo>
                <a:lnTo>
                  <a:pt x="37013" y="115312"/>
                </a:lnTo>
                <a:lnTo>
                  <a:pt x="40818" y="113070"/>
                </a:lnTo>
                <a:lnTo>
                  <a:pt x="45260" y="110622"/>
                </a:lnTo>
                <a:lnTo>
                  <a:pt x="50127" y="108038"/>
                </a:lnTo>
                <a:lnTo>
                  <a:pt x="56228" y="105363"/>
                </a:lnTo>
                <a:lnTo>
                  <a:pt x="63154" y="102627"/>
                </a:lnTo>
                <a:lnTo>
                  <a:pt x="70628" y="99851"/>
                </a:lnTo>
                <a:lnTo>
                  <a:pt x="76564" y="96095"/>
                </a:lnTo>
                <a:lnTo>
                  <a:pt x="81473" y="91686"/>
                </a:lnTo>
                <a:lnTo>
                  <a:pt x="85698" y="86841"/>
                </a:lnTo>
                <a:lnTo>
                  <a:pt x="91373" y="80754"/>
                </a:lnTo>
                <a:lnTo>
                  <a:pt x="120101" y="51310"/>
                </a:lnTo>
                <a:lnTo>
                  <a:pt x="121928" y="47542"/>
                </a:lnTo>
                <a:lnTo>
                  <a:pt x="122194" y="44077"/>
                </a:lnTo>
                <a:lnTo>
                  <a:pt x="121418" y="40815"/>
                </a:lnTo>
                <a:lnTo>
                  <a:pt x="120901" y="37687"/>
                </a:lnTo>
                <a:lnTo>
                  <a:pt x="120557" y="34650"/>
                </a:lnTo>
                <a:lnTo>
                  <a:pt x="120326" y="31672"/>
                </a:lnTo>
                <a:lnTo>
                  <a:pt x="118268" y="29688"/>
                </a:lnTo>
                <a:lnTo>
                  <a:pt x="114991" y="28364"/>
                </a:lnTo>
                <a:lnTo>
                  <a:pt x="110901" y="27482"/>
                </a:lnTo>
                <a:lnTo>
                  <a:pt x="107223" y="26894"/>
                </a:lnTo>
                <a:lnTo>
                  <a:pt x="103818" y="26502"/>
                </a:lnTo>
                <a:lnTo>
                  <a:pt x="100595" y="26240"/>
                </a:lnTo>
                <a:lnTo>
                  <a:pt x="97494" y="26066"/>
                </a:lnTo>
                <a:lnTo>
                  <a:pt x="91508" y="25872"/>
                </a:lnTo>
                <a:lnTo>
                  <a:pt x="16997" y="25718"/>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207"/>
          <p:cNvSpPr/>
          <p:nvPr/>
        </p:nvSpPr>
        <p:spPr>
          <a:xfrm>
            <a:off x="5334952" y="2948939"/>
            <a:ext cx="231458" cy="394337"/>
          </a:xfrm>
          <a:custGeom>
            <a:avLst/>
            <a:gdLst/>
            <a:ahLst/>
            <a:cxnLst/>
            <a:rect l="0" t="0" r="0" b="0"/>
            <a:pathLst>
              <a:path w="231458" h="394337">
                <a:moveTo>
                  <a:pt x="231457" y="0"/>
                </a:moveTo>
                <a:lnTo>
                  <a:pt x="222356" y="13653"/>
                </a:lnTo>
                <a:lnTo>
                  <a:pt x="142441" y="119956"/>
                </a:lnTo>
                <a:lnTo>
                  <a:pt x="123314" y="146659"/>
                </a:lnTo>
                <a:lnTo>
                  <a:pt x="108464" y="168052"/>
                </a:lnTo>
                <a:lnTo>
                  <a:pt x="101837" y="178710"/>
                </a:lnTo>
                <a:lnTo>
                  <a:pt x="95514" y="189625"/>
                </a:lnTo>
                <a:lnTo>
                  <a:pt x="89393" y="200712"/>
                </a:lnTo>
                <a:lnTo>
                  <a:pt x="67127" y="239070"/>
                </a:lnTo>
                <a:lnTo>
                  <a:pt x="60944" y="250820"/>
                </a:lnTo>
                <a:lnTo>
                  <a:pt x="55869" y="261511"/>
                </a:lnTo>
                <a:lnTo>
                  <a:pt x="51534" y="271496"/>
                </a:lnTo>
                <a:lnTo>
                  <a:pt x="34016" y="307990"/>
                </a:lnTo>
                <a:lnTo>
                  <a:pt x="22677" y="331057"/>
                </a:lnTo>
                <a:lnTo>
                  <a:pt x="15119" y="347388"/>
                </a:lnTo>
                <a:lnTo>
                  <a:pt x="10079" y="359227"/>
                </a:lnTo>
                <a:lnTo>
                  <a:pt x="6719" y="368072"/>
                </a:lnTo>
                <a:lnTo>
                  <a:pt x="4479" y="374922"/>
                </a:lnTo>
                <a:lnTo>
                  <a:pt x="2986" y="380441"/>
                </a:lnTo>
                <a:lnTo>
                  <a:pt x="0" y="394336"/>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208"/>
          <p:cNvSpPr/>
          <p:nvPr/>
        </p:nvSpPr>
        <p:spPr>
          <a:xfrm>
            <a:off x="5498395" y="3163252"/>
            <a:ext cx="126289" cy="162413"/>
          </a:xfrm>
          <a:custGeom>
            <a:avLst/>
            <a:gdLst/>
            <a:ahLst/>
            <a:cxnLst/>
            <a:rect l="0" t="0" r="0" b="0"/>
            <a:pathLst>
              <a:path w="126289" h="162413">
                <a:moveTo>
                  <a:pt x="68014" y="0"/>
                </a:moveTo>
                <a:lnTo>
                  <a:pt x="58913" y="9102"/>
                </a:lnTo>
                <a:lnTo>
                  <a:pt x="55279" y="13688"/>
                </a:lnTo>
                <a:lnTo>
                  <a:pt x="51904" y="18650"/>
                </a:lnTo>
                <a:lnTo>
                  <a:pt x="30542" y="53955"/>
                </a:lnTo>
                <a:lnTo>
                  <a:pt x="20245" y="71922"/>
                </a:lnTo>
                <a:lnTo>
                  <a:pt x="16166" y="79381"/>
                </a:lnTo>
                <a:lnTo>
                  <a:pt x="12494" y="87211"/>
                </a:lnTo>
                <a:lnTo>
                  <a:pt x="9093" y="95288"/>
                </a:lnTo>
                <a:lnTo>
                  <a:pt x="5874" y="103530"/>
                </a:lnTo>
                <a:lnTo>
                  <a:pt x="3728" y="109978"/>
                </a:lnTo>
                <a:lnTo>
                  <a:pt x="2297" y="115229"/>
                </a:lnTo>
                <a:lnTo>
                  <a:pt x="1343" y="119682"/>
                </a:lnTo>
                <a:lnTo>
                  <a:pt x="706" y="125508"/>
                </a:lnTo>
                <a:lnTo>
                  <a:pt x="283" y="132249"/>
                </a:lnTo>
                <a:lnTo>
                  <a:pt x="0" y="139601"/>
                </a:lnTo>
                <a:lnTo>
                  <a:pt x="764" y="144503"/>
                </a:lnTo>
                <a:lnTo>
                  <a:pt x="2226" y="147770"/>
                </a:lnTo>
                <a:lnTo>
                  <a:pt x="4153" y="149948"/>
                </a:lnTo>
                <a:lnTo>
                  <a:pt x="8834" y="154909"/>
                </a:lnTo>
                <a:lnTo>
                  <a:pt x="15050" y="161304"/>
                </a:lnTo>
                <a:lnTo>
                  <a:pt x="16512" y="161828"/>
                </a:lnTo>
                <a:lnTo>
                  <a:pt x="18439" y="162178"/>
                </a:lnTo>
                <a:lnTo>
                  <a:pt x="20677" y="162412"/>
                </a:lnTo>
                <a:lnTo>
                  <a:pt x="24074" y="161614"/>
                </a:lnTo>
                <a:lnTo>
                  <a:pt x="28243" y="160130"/>
                </a:lnTo>
                <a:lnTo>
                  <a:pt x="32928" y="158189"/>
                </a:lnTo>
                <a:lnTo>
                  <a:pt x="37956" y="156894"/>
                </a:lnTo>
                <a:lnTo>
                  <a:pt x="43213" y="156031"/>
                </a:lnTo>
                <a:lnTo>
                  <a:pt x="48623" y="155456"/>
                </a:lnTo>
                <a:lnTo>
                  <a:pt x="53182" y="154119"/>
                </a:lnTo>
                <a:lnTo>
                  <a:pt x="57174" y="152277"/>
                </a:lnTo>
                <a:lnTo>
                  <a:pt x="60787" y="150095"/>
                </a:lnTo>
                <a:lnTo>
                  <a:pt x="65101" y="146736"/>
                </a:lnTo>
                <a:lnTo>
                  <a:pt x="69882" y="142592"/>
                </a:lnTo>
                <a:lnTo>
                  <a:pt x="74975" y="137924"/>
                </a:lnTo>
                <a:lnTo>
                  <a:pt x="85713" y="127657"/>
                </a:lnTo>
                <a:lnTo>
                  <a:pt x="91244" y="122252"/>
                </a:lnTo>
                <a:lnTo>
                  <a:pt x="95883" y="116744"/>
                </a:lnTo>
                <a:lnTo>
                  <a:pt x="99929" y="111167"/>
                </a:lnTo>
                <a:lnTo>
                  <a:pt x="103578" y="105544"/>
                </a:lnTo>
                <a:lnTo>
                  <a:pt x="106963" y="100842"/>
                </a:lnTo>
                <a:lnTo>
                  <a:pt x="110173" y="96756"/>
                </a:lnTo>
                <a:lnTo>
                  <a:pt x="113265" y="93079"/>
                </a:lnTo>
                <a:lnTo>
                  <a:pt x="116279" y="88723"/>
                </a:lnTo>
                <a:lnTo>
                  <a:pt x="119241" y="83913"/>
                </a:lnTo>
                <a:lnTo>
                  <a:pt x="122168" y="78802"/>
                </a:lnTo>
                <a:lnTo>
                  <a:pt x="124119" y="74443"/>
                </a:lnTo>
                <a:lnTo>
                  <a:pt x="125421" y="70583"/>
                </a:lnTo>
                <a:lnTo>
                  <a:pt x="126288" y="67058"/>
                </a:lnTo>
                <a:lnTo>
                  <a:pt x="125914" y="63755"/>
                </a:lnTo>
                <a:lnTo>
                  <a:pt x="124711" y="60601"/>
                </a:lnTo>
                <a:lnTo>
                  <a:pt x="122957" y="57546"/>
                </a:lnTo>
                <a:lnTo>
                  <a:pt x="120836" y="54556"/>
                </a:lnTo>
                <a:lnTo>
                  <a:pt x="118469" y="51611"/>
                </a:lnTo>
                <a:lnTo>
                  <a:pt x="115938" y="48695"/>
                </a:lnTo>
                <a:lnTo>
                  <a:pt x="113298" y="45798"/>
                </a:lnTo>
                <a:lnTo>
                  <a:pt x="107825" y="40040"/>
                </a:lnTo>
                <a:lnTo>
                  <a:pt x="104080" y="37171"/>
                </a:lnTo>
                <a:lnTo>
                  <a:pt x="99678" y="34305"/>
                </a:lnTo>
                <a:lnTo>
                  <a:pt x="94839" y="31443"/>
                </a:lnTo>
                <a:lnTo>
                  <a:pt x="87802" y="28582"/>
                </a:lnTo>
                <a:lnTo>
                  <a:pt x="79302" y="25722"/>
                </a:lnTo>
                <a:lnTo>
                  <a:pt x="69824" y="22863"/>
                </a:lnTo>
                <a:lnTo>
                  <a:pt x="62553" y="20957"/>
                </a:lnTo>
                <a:lnTo>
                  <a:pt x="56754" y="19686"/>
                </a:lnTo>
                <a:lnTo>
                  <a:pt x="51935" y="18840"/>
                </a:lnTo>
                <a:lnTo>
                  <a:pt x="46817" y="18275"/>
                </a:lnTo>
                <a:lnTo>
                  <a:pt x="41500" y="17898"/>
                </a:lnTo>
                <a:lnTo>
                  <a:pt x="36051" y="17647"/>
                </a:lnTo>
                <a:lnTo>
                  <a:pt x="31466" y="18432"/>
                </a:lnTo>
                <a:lnTo>
                  <a:pt x="27456" y="19908"/>
                </a:lnTo>
                <a:lnTo>
                  <a:pt x="16580" y="25718"/>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Range and IQR</a:t>
            </a:r>
            <a:endParaRPr lang="en-US" dirty="0"/>
          </a:p>
        </p:txBody>
      </p:sp>
      <p:sp>
        <p:nvSpPr>
          <p:cNvPr id="3" name="Content Placeholder 2"/>
          <p:cNvSpPr>
            <a:spLocks noGrp="1"/>
          </p:cNvSpPr>
          <p:nvPr>
            <p:ph idx="1"/>
          </p:nvPr>
        </p:nvSpPr>
        <p:spPr/>
        <p:txBody>
          <a:bodyPr/>
          <a:lstStyle/>
          <a:p>
            <a:pPr>
              <a:buNone/>
            </a:pPr>
            <a:r>
              <a:rPr lang="en-US" dirty="0" smtClean="0"/>
              <a:t>18 27 34 52 54 59 61 68 78 82 85 87 91 93 100</a:t>
            </a:r>
            <a:endParaRPr lang="en-US" dirty="0" smtClean="0"/>
          </a:p>
          <a:p>
            <a:r>
              <a:rPr lang="en-US" dirty="0" smtClean="0"/>
              <a:t>Range: the difference between the largest and the smallest numbers</a:t>
            </a:r>
          </a:p>
          <a:p>
            <a:r>
              <a:rPr lang="en-US" dirty="0" smtClean="0"/>
              <a:t>Inner-quartile region: the difference between the 1</a:t>
            </a:r>
            <a:r>
              <a:rPr lang="en-US" baseline="30000" dirty="0" smtClean="0"/>
              <a:t>st</a:t>
            </a:r>
            <a:r>
              <a:rPr lang="en-US" dirty="0" smtClean="0"/>
              <a:t> and 3</a:t>
            </a:r>
            <a:r>
              <a:rPr lang="en-US" baseline="30000" dirty="0" smtClean="0"/>
              <a:t>rd</a:t>
            </a:r>
            <a:r>
              <a:rPr lang="en-US" dirty="0" smtClean="0"/>
              <a:t> quartile</a:t>
            </a:r>
          </a:p>
          <a:p>
            <a:endParaRPr lang="en-US" dirty="0"/>
          </a:p>
        </p:txBody>
      </p:sp>
      <p:sp>
        <p:nvSpPr>
          <p:cNvPr id="5" name="SMARTPenAnnotation1164"/>
          <p:cNvSpPr/>
          <p:nvPr/>
        </p:nvSpPr>
        <p:spPr>
          <a:xfrm>
            <a:off x="4143594" y="3027284"/>
            <a:ext cx="51216" cy="281702"/>
          </a:xfrm>
          <a:custGeom>
            <a:avLst/>
            <a:gdLst/>
            <a:ahLst/>
            <a:cxnLst/>
            <a:rect l="0" t="0" r="0" b="0"/>
            <a:pathLst>
              <a:path w="51216" h="281702">
                <a:moveTo>
                  <a:pt x="51215" y="7380"/>
                </a:moveTo>
                <a:lnTo>
                  <a:pt x="51215" y="2830"/>
                </a:lnTo>
                <a:lnTo>
                  <a:pt x="50263" y="1489"/>
                </a:lnTo>
                <a:lnTo>
                  <a:pt x="48676" y="595"/>
                </a:lnTo>
                <a:lnTo>
                  <a:pt x="46665" y="0"/>
                </a:lnTo>
                <a:lnTo>
                  <a:pt x="45324" y="555"/>
                </a:lnTo>
                <a:lnTo>
                  <a:pt x="44430" y="1878"/>
                </a:lnTo>
                <a:lnTo>
                  <a:pt x="43834" y="3712"/>
                </a:lnTo>
                <a:lnTo>
                  <a:pt x="43172" y="10830"/>
                </a:lnTo>
                <a:lnTo>
                  <a:pt x="42748" y="21820"/>
                </a:lnTo>
                <a:lnTo>
                  <a:pt x="42674" y="37376"/>
                </a:lnTo>
                <a:lnTo>
                  <a:pt x="40759" y="46428"/>
                </a:lnTo>
                <a:lnTo>
                  <a:pt x="37577" y="57225"/>
                </a:lnTo>
                <a:lnTo>
                  <a:pt x="33551" y="69185"/>
                </a:lnTo>
                <a:lnTo>
                  <a:pt x="30866" y="79063"/>
                </a:lnTo>
                <a:lnTo>
                  <a:pt x="29077" y="87554"/>
                </a:lnTo>
                <a:lnTo>
                  <a:pt x="27884" y="95120"/>
                </a:lnTo>
                <a:lnTo>
                  <a:pt x="26136" y="102068"/>
                </a:lnTo>
                <a:lnTo>
                  <a:pt x="24018" y="108606"/>
                </a:lnTo>
                <a:lnTo>
                  <a:pt x="21654" y="114869"/>
                </a:lnTo>
                <a:lnTo>
                  <a:pt x="19125" y="122854"/>
                </a:lnTo>
                <a:lnTo>
                  <a:pt x="13776" y="141887"/>
                </a:lnTo>
                <a:lnTo>
                  <a:pt x="11015" y="154202"/>
                </a:lnTo>
                <a:lnTo>
                  <a:pt x="5409" y="183124"/>
                </a:lnTo>
                <a:lnTo>
                  <a:pt x="3533" y="195028"/>
                </a:lnTo>
                <a:lnTo>
                  <a:pt x="2282" y="204869"/>
                </a:lnTo>
                <a:lnTo>
                  <a:pt x="892" y="219931"/>
                </a:lnTo>
                <a:lnTo>
                  <a:pt x="522" y="225281"/>
                </a:lnTo>
                <a:lnTo>
                  <a:pt x="275" y="229800"/>
                </a:lnTo>
                <a:lnTo>
                  <a:pt x="0" y="247521"/>
                </a:lnTo>
                <a:lnTo>
                  <a:pt x="8353" y="281701"/>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165"/>
          <p:cNvSpPr/>
          <p:nvPr/>
        </p:nvSpPr>
        <p:spPr>
          <a:xfrm>
            <a:off x="4280823" y="3073884"/>
            <a:ext cx="239205" cy="250542"/>
          </a:xfrm>
          <a:custGeom>
            <a:avLst/>
            <a:gdLst/>
            <a:ahLst/>
            <a:cxnLst/>
            <a:rect l="0" t="0" r="0" b="0"/>
            <a:pathLst>
              <a:path w="239205" h="250542">
                <a:moveTo>
                  <a:pt x="85436" y="3643"/>
                </a:moveTo>
                <a:lnTo>
                  <a:pt x="69836" y="3643"/>
                </a:lnTo>
                <a:lnTo>
                  <a:pt x="66464" y="5548"/>
                </a:lnTo>
                <a:lnTo>
                  <a:pt x="61358" y="8723"/>
                </a:lnTo>
                <a:lnTo>
                  <a:pt x="55097" y="12745"/>
                </a:lnTo>
                <a:lnTo>
                  <a:pt x="49970" y="17331"/>
                </a:lnTo>
                <a:lnTo>
                  <a:pt x="45600" y="22293"/>
                </a:lnTo>
                <a:lnTo>
                  <a:pt x="41734" y="27506"/>
                </a:lnTo>
                <a:lnTo>
                  <a:pt x="32358" y="40919"/>
                </a:lnTo>
                <a:lnTo>
                  <a:pt x="10817" y="72813"/>
                </a:lnTo>
                <a:lnTo>
                  <a:pt x="7115" y="79284"/>
                </a:lnTo>
                <a:lnTo>
                  <a:pt x="4647" y="84550"/>
                </a:lnTo>
                <a:lnTo>
                  <a:pt x="3002" y="89014"/>
                </a:lnTo>
                <a:lnTo>
                  <a:pt x="1905" y="95799"/>
                </a:lnTo>
                <a:lnTo>
                  <a:pt x="1174" y="104133"/>
                </a:lnTo>
                <a:lnTo>
                  <a:pt x="687" y="113499"/>
                </a:lnTo>
                <a:lnTo>
                  <a:pt x="145" y="136606"/>
                </a:lnTo>
                <a:lnTo>
                  <a:pt x="0" y="149435"/>
                </a:lnTo>
                <a:lnTo>
                  <a:pt x="857" y="159892"/>
                </a:lnTo>
                <a:lnTo>
                  <a:pt x="2380" y="168769"/>
                </a:lnTo>
                <a:lnTo>
                  <a:pt x="4348" y="176592"/>
                </a:lnTo>
                <a:lnTo>
                  <a:pt x="6613" y="182760"/>
                </a:lnTo>
                <a:lnTo>
                  <a:pt x="9075" y="187825"/>
                </a:lnTo>
                <a:lnTo>
                  <a:pt x="11669" y="192153"/>
                </a:lnTo>
                <a:lnTo>
                  <a:pt x="14350" y="196944"/>
                </a:lnTo>
                <a:lnTo>
                  <a:pt x="19870" y="207347"/>
                </a:lnTo>
                <a:lnTo>
                  <a:pt x="22676" y="211835"/>
                </a:lnTo>
                <a:lnTo>
                  <a:pt x="28333" y="219363"/>
                </a:lnTo>
                <a:lnTo>
                  <a:pt x="34022" y="225884"/>
                </a:lnTo>
                <a:lnTo>
                  <a:pt x="39726" y="231957"/>
                </a:lnTo>
                <a:lnTo>
                  <a:pt x="45435" y="237831"/>
                </a:lnTo>
                <a:lnTo>
                  <a:pt x="50197" y="240731"/>
                </a:lnTo>
                <a:lnTo>
                  <a:pt x="56228" y="243616"/>
                </a:lnTo>
                <a:lnTo>
                  <a:pt x="63107" y="246493"/>
                </a:lnTo>
                <a:lnTo>
                  <a:pt x="69597" y="248411"/>
                </a:lnTo>
                <a:lnTo>
                  <a:pt x="75830" y="249689"/>
                </a:lnTo>
                <a:lnTo>
                  <a:pt x="81890" y="250541"/>
                </a:lnTo>
                <a:lnTo>
                  <a:pt x="87834" y="250157"/>
                </a:lnTo>
                <a:lnTo>
                  <a:pt x="93703" y="248948"/>
                </a:lnTo>
                <a:lnTo>
                  <a:pt x="99520" y="247190"/>
                </a:lnTo>
                <a:lnTo>
                  <a:pt x="105303" y="246018"/>
                </a:lnTo>
                <a:lnTo>
                  <a:pt x="111063" y="245236"/>
                </a:lnTo>
                <a:lnTo>
                  <a:pt x="116808" y="244715"/>
                </a:lnTo>
                <a:lnTo>
                  <a:pt x="124449" y="241510"/>
                </a:lnTo>
                <a:lnTo>
                  <a:pt x="133352" y="236516"/>
                </a:lnTo>
                <a:lnTo>
                  <a:pt x="143098" y="230329"/>
                </a:lnTo>
                <a:lnTo>
                  <a:pt x="151500" y="225252"/>
                </a:lnTo>
                <a:lnTo>
                  <a:pt x="159006" y="220915"/>
                </a:lnTo>
                <a:lnTo>
                  <a:pt x="165916" y="217071"/>
                </a:lnTo>
                <a:lnTo>
                  <a:pt x="172427" y="212604"/>
                </a:lnTo>
                <a:lnTo>
                  <a:pt x="178673" y="207720"/>
                </a:lnTo>
                <a:lnTo>
                  <a:pt x="184741" y="202559"/>
                </a:lnTo>
                <a:lnTo>
                  <a:pt x="189740" y="198167"/>
                </a:lnTo>
                <a:lnTo>
                  <a:pt x="197834" y="190746"/>
                </a:lnTo>
                <a:lnTo>
                  <a:pt x="212296" y="176662"/>
                </a:lnTo>
                <a:lnTo>
                  <a:pt x="216682" y="171376"/>
                </a:lnTo>
                <a:lnTo>
                  <a:pt x="220558" y="165948"/>
                </a:lnTo>
                <a:lnTo>
                  <a:pt x="224095" y="160424"/>
                </a:lnTo>
                <a:lnTo>
                  <a:pt x="227406" y="154836"/>
                </a:lnTo>
                <a:lnTo>
                  <a:pt x="230565" y="149206"/>
                </a:lnTo>
                <a:lnTo>
                  <a:pt x="233624" y="143547"/>
                </a:lnTo>
                <a:lnTo>
                  <a:pt x="235664" y="136918"/>
                </a:lnTo>
                <a:lnTo>
                  <a:pt x="237023" y="129640"/>
                </a:lnTo>
                <a:lnTo>
                  <a:pt x="237929" y="121931"/>
                </a:lnTo>
                <a:lnTo>
                  <a:pt x="238533" y="112982"/>
                </a:lnTo>
                <a:lnTo>
                  <a:pt x="238936" y="103205"/>
                </a:lnTo>
                <a:lnTo>
                  <a:pt x="239204" y="92878"/>
                </a:lnTo>
                <a:lnTo>
                  <a:pt x="238431" y="85041"/>
                </a:lnTo>
                <a:lnTo>
                  <a:pt x="236963" y="78863"/>
                </a:lnTo>
                <a:lnTo>
                  <a:pt x="235032" y="73792"/>
                </a:lnTo>
                <a:lnTo>
                  <a:pt x="232791" y="68507"/>
                </a:lnTo>
                <a:lnTo>
                  <a:pt x="227763" y="57554"/>
                </a:lnTo>
                <a:lnTo>
                  <a:pt x="224136" y="51014"/>
                </a:lnTo>
                <a:lnTo>
                  <a:pt x="219812" y="43796"/>
                </a:lnTo>
                <a:lnTo>
                  <a:pt x="215025" y="36127"/>
                </a:lnTo>
                <a:lnTo>
                  <a:pt x="210881" y="30062"/>
                </a:lnTo>
                <a:lnTo>
                  <a:pt x="207167" y="25065"/>
                </a:lnTo>
                <a:lnTo>
                  <a:pt x="203737" y="20782"/>
                </a:lnTo>
                <a:lnTo>
                  <a:pt x="198594" y="16974"/>
                </a:lnTo>
                <a:lnTo>
                  <a:pt x="192307" y="13483"/>
                </a:lnTo>
                <a:lnTo>
                  <a:pt x="178655" y="7064"/>
                </a:lnTo>
                <a:lnTo>
                  <a:pt x="166237" y="1036"/>
                </a:lnTo>
                <a:lnTo>
                  <a:pt x="161211" y="0"/>
                </a:lnTo>
                <a:lnTo>
                  <a:pt x="156908" y="262"/>
                </a:lnTo>
                <a:lnTo>
                  <a:pt x="149587" y="2140"/>
                </a:lnTo>
                <a:lnTo>
                  <a:pt x="143158" y="2975"/>
                </a:lnTo>
                <a:lnTo>
                  <a:pt x="138205" y="5103"/>
                </a:lnTo>
                <a:lnTo>
                  <a:pt x="132045" y="8426"/>
                </a:lnTo>
                <a:lnTo>
                  <a:pt x="111154" y="29361"/>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166"/>
          <p:cNvSpPr/>
          <p:nvPr/>
        </p:nvSpPr>
        <p:spPr>
          <a:xfrm>
            <a:off x="4572501" y="3052162"/>
            <a:ext cx="247594" cy="248237"/>
          </a:xfrm>
          <a:custGeom>
            <a:avLst/>
            <a:gdLst/>
            <a:ahLst/>
            <a:cxnLst/>
            <a:rect l="0" t="0" r="0" b="0"/>
            <a:pathLst>
              <a:path w="247594" h="248237">
                <a:moveTo>
                  <a:pt x="128086" y="8220"/>
                </a:moveTo>
                <a:lnTo>
                  <a:pt x="118985" y="3669"/>
                </a:lnTo>
                <a:lnTo>
                  <a:pt x="111976" y="1435"/>
                </a:lnTo>
                <a:lnTo>
                  <a:pt x="105686" y="442"/>
                </a:lnTo>
                <a:lnTo>
                  <a:pt x="99715" y="0"/>
                </a:lnTo>
                <a:lnTo>
                  <a:pt x="95837" y="835"/>
                </a:lnTo>
                <a:lnTo>
                  <a:pt x="91347" y="2344"/>
                </a:lnTo>
                <a:lnTo>
                  <a:pt x="86448" y="4303"/>
                </a:lnTo>
                <a:lnTo>
                  <a:pt x="81277" y="6561"/>
                </a:lnTo>
                <a:lnTo>
                  <a:pt x="70452" y="11610"/>
                </a:lnTo>
                <a:lnTo>
                  <a:pt x="63946" y="14290"/>
                </a:lnTo>
                <a:lnTo>
                  <a:pt x="56751" y="17029"/>
                </a:lnTo>
                <a:lnTo>
                  <a:pt x="49097" y="19808"/>
                </a:lnTo>
                <a:lnTo>
                  <a:pt x="43994" y="23565"/>
                </a:lnTo>
                <a:lnTo>
                  <a:pt x="40593" y="27975"/>
                </a:lnTo>
                <a:lnTo>
                  <a:pt x="38324" y="32820"/>
                </a:lnTo>
                <a:lnTo>
                  <a:pt x="35860" y="37003"/>
                </a:lnTo>
                <a:lnTo>
                  <a:pt x="30581" y="44190"/>
                </a:lnTo>
                <a:lnTo>
                  <a:pt x="25061" y="50559"/>
                </a:lnTo>
                <a:lnTo>
                  <a:pt x="19432" y="57517"/>
                </a:lnTo>
                <a:lnTo>
                  <a:pt x="16597" y="62040"/>
                </a:lnTo>
                <a:lnTo>
                  <a:pt x="13755" y="66960"/>
                </a:lnTo>
                <a:lnTo>
                  <a:pt x="10908" y="73098"/>
                </a:lnTo>
                <a:lnTo>
                  <a:pt x="8057" y="80047"/>
                </a:lnTo>
                <a:lnTo>
                  <a:pt x="5205" y="87537"/>
                </a:lnTo>
                <a:lnTo>
                  <a:pt x="3302" y="96341"/>
                </a:lnTo>
                <a:lnTo>
                  <a:pt x="2034" y="106020"/>
                </a:lnTo>
                <a:lnTo>
                  <a:pt x="1189" y="116282"/>
                </a:lnTo>
                <a:lnTo>
                  <a:pt x="626" y="127887"/>
                </a:lnTo>
                <a:lnTo>
                  <a:pt x="0" y="153480"/>
                </a:lnTo>
                <a:lnTo>
                  <a:pt x="785" y="163163"/>
                </a:lnTo>
                <a:lnTo>
                  <a:pt x="2261" y="170570"/>
                </a:lnTo>
                <a:lnTo>
                  <a:pt x="4197" y="176461"/>
                </a:lnTo>
                <a:lnTo>
                  <a:pt x="8346" y="184198"/>
                </a:lnTo>
                <a:lnTo>
                  <a:pt x="13970" y="193166"/>
                </a:lnTo>
                <a:lnTo>
                  <a:pt x="20576" y="202955"/>
                </a:lnTo>
                <a:lnTo>
                  <a:pt x="25933" y="210433"/>
                </a:lnTo>
                <a:lnTo>
                  <a:pt x="30456" y="216372"/>
                </a:lnTo>
                <a:lnTo>
                  <a:pt x="34424" y="221283"/>
                </a:lnTo>
                <a:lnTo>
                  <a:pt x="38975" y="225510"/>
                </a:lnTo>
                <a:lnTo>
                  <a:pt x="43914" y="229279"/>
                </a:lnTo>
                <a:lnTo>
                  <a:pt x="49111" y="232746"/>
                </a:lnTo>
                <a:lnTo>
                  <a:pt x="53529" y="236009"/>
                </a:lnTo>
                <a:lnTo>
                  <a:pt x="60977" y="242174"/>
                </a:lnTo>
                <a:lnTo>
                  <a:pt x="65249" y="244200"/>
                </a:lnTo>
                <a:lnTo>
                  <a:pt x="70002" y="245550"/>
                </a:lnTo>
                <a:lnTo>
                  <a:pt x="75076" y="246450"/>
                </a:lnTo>
                <a:lnTo>
                  <a:pt x="80363" y="247050"/>
                </a:lnTo>
                <a:lnTo>
                  <a:pt x="85793" y="247450"/>
                </a:lnTo>
                <a:lnTo>
                  <a:pt x="91318" y="247717"/>
                </a:lnTo>
                <a:lnTo>
                  <a:pt x="102538" y="248013"/>
                </a:lnTo>
                <a:lnTo>
                  <a:pt x="135003" y="248236"/>
                </a:lnTo>
                <a:lnTo>
                  <a:pt x="140317" y="247288"/>
                </a:lnTo>
                <a:lnTo>
                  <a:pt x="145765" y="245704"/>
                </a:lnTo>
                <a:lnTo>
                  <a:pt x="151302" y="243695"/>
                </a:lnTo>
                <a:lnTo>
                  <a:pt x="156898" y="241404"/>
                </a:lnTo>
                <a:lnTo>
                  <a:pt x="162535" y="238923"/>
                </a:lnTo>
                <a:lnTo>
                  <a:pt x="168196" y="236317"/>
                </a:lnTo>
                <a:lnTo>
                  <a:pt x="172924" y="233627"/>
                </a:lnTo>
                <a:lnTo>
                  <a:pt x="177028" y="230882"/>
                </a:lnTo>
                <a:lnTo>
                  <a:pt x="180717" y="228099"/>
                </a:lnTo>
                <a:lnTo>
                  <a:pt x="192435" y="219927"/>
                </a:lnTo>
                <a:lnTo>
                  <a:pt x="199560" y="215080"/>
                </a:lnTo>
                <a:lnTo>
                  <a:pt x="205263" y="210897"/>
                </a:lnTo>
                <a:lnTo>
                  <a:pt x="210017" y="207156"/>
                </a:lnTo>
                <a:lnTo>
                  <a:pt x="214140" y="203709"/>
                </a:lnTo>
                <a:lnTo>
                  <a:pt x="217840" y="199506"/>
                </a:lnTo>
                <a:lnTo>
                  <a:pt x="221260" y="194799"/>
                </a:lnTo>
                <a:lnTo>
                  <a:pt x="224491" y="189756"/>
                </a:lnTo>
                <a:lnTo>
                  <a:pt x="227599" y="185441"/>
                </a:lnTo>
                <a:lnTo>
                  <a:pt x="233592" y="178108"/>
                </a:lnTo>
                <a:lnTo>
                  <a:pt x="236523" y="172913"/>
                </a:lnTo>
                <a:lnTo>
                  <a:pt x="239430" y="166593"/>
                </a:lnTo>
                <a:lnTo>
                  <a:pt x="242321" y="159522"/>
                </a:lnTo>
                <a:lnTo>
                  <a:pt x="244248" y="152903"/>
                </a:lnTo>
                <a:lnTo>
                  <a:pt x="245532" y="146585"/>
                </a:lnTo>
                <a:lnTo>
                  <a:pt x="246388" y="140469"/>
                </a:lnTo>
                <a:lnTo>
                  <a:pt x="246959" y="135438"/>
                </a:lnTo>
                <a:lnTo>
                  <a:pt x="247340" y="131132"/>
                </a:lnTo>
                <a:lnTo>
                  <a:pt x="247593" y="127309"/>
                </a:lnTo>
                <a:lnTo>
                  <a:pt x="246810" y="123808"/>
                </a:lnTo>
                <a:lnTo>
                  <a:pt x="243400" y="117377"/>
                </a:lnTo>
                <a:lnTo>
                  <a:pt x="231574" y="99301"/>
                </a:lnTo>
                <a:lnTo>
                  <a:pt x="227558" y="93705"/>
                </a:lnTo>
                <a:lnTo>
                  <a:pt x="223928" y="89023"/>
                </a:lnTo>
                <a:lnTo>
                  <a:pt x="220556" y="84949"/>
                </a:lnTo>
                <a:lnTo>
                  <a:pt x="216402" y="81280"/>
                </a:lnTo>
                <a:lnTo>
                  <a:pt x="211729" y="77882"/>
                </a:lnTo>
                <a:lnTo>
                  <a:pt x="193510" y="66008"/>
                </a:lnTo>
                <a:lnTo>
                  <a:pt x="185989" y="61033"/>
                </a:lnTo>
                <a:lnTo>
                  <a:pt x="180023" y="56764"/>
                </a:lnTo>
                <a:lnTo>
                  <a:pt x="175093" y="52965"/>
                </a:lnTo>
                <a:lnTo>
                  <a:pt x="170854" y="49480"/>
                </a:lnTo>
                <a:lnTo>
                  <a:pt x="164218" y="46204"/>
                </a:lnTo>
                <a:lnTo>
                  <a:pt x="155984" y="43068"/>
                </a:lnTo>
                <a:lnTo>
                  <a:pt x="146684" y="40025"/>
                </a:lnTo>
                <a:lnTo>
                  <a:pt x="139533" y="37043"/>
                </a:lnTo>
                <a:lnTo>
                  <a:pt x="133812" y="34103"/>
                </a:lnTo>
                <a:lnTo>
                  <a:pt x="119514" y="33938"/>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167"/>
          <p:cNvSpPr/>
          <p:nvPr/>
        </p:nvSpPr>
        <p:spPr>
          <a:xfrm>
            <a:off x="5069204" y="3124267"/>
            <a:ext cx="265749" cy="30414"/>
          </a:xfrm>
          <a:custGeom>
            <a:avLst/>
            <a:gdLst/>
            <a:ahLst/>
            <a:cxnLst/>
            <a:rect l="0" t="0" r="0" b="0"/>
            <a:pathLst>
              <a:path w="265749" h="30414">
                <a:moveTo>
                  <a:pt x="0" y="30413"/>
                </a:moveTo>
                <a:lnTo>
                  <a:pt x="25585" y="30413"/>
                </a:lnTo>
                <a:lnTo>
                  <a:pt x="34201" y="29460"/>
                </a:lnTo>
                <a:lnTo>
                  <a:pt x="42804" y="27873"/>
                </a:lnTo>
                <a:lnTo>
                  <a:pt x="81692" y="18481"/>
                </a:lnTo>
                <a:lnTo>
                  <a:pt x="90657" y="16743"/>
                </a:lnTo>
                <a:lnTo>
                  <a:pt x="98538" y="15585"/>
                </a:lnTo>
                <a:lnTo>
                  <a:pt x="105697" y="14812"/>
                </a:lnTo>
                <a:lnTo>
                  <a:pt x="112375" y="14297"/>
                </a:lnTo>
                <a:lnTo>
                  <a:pt x="118732" y="13954"/>
                </a:lnTo>
                <a:lnTo>
                  <a:pt x="124875" y="13725"/>
                </a:lnTo>
                <a:lnTo>
                  <a:pt x="132780" y="12620"/>
                </a:lnTo>
                <a:lnTo>
                  <a:pt x="141860" y="10931"/>
                </a:lnTo>
                <a:lnTo>
                  <a:pt x="151724" y="8852"/>
                </a:lnTo>
                <a:lnTo>
                  <a:pt x="160204" y="7467"/>
                </a:lnTo>
                <a:lnTo>
                  <a:pt x="167763" y="6543"/>
                </a:lnTo>
                <a:lnTo>
                  <a:pt x="174708" y="5927"/>
                </a:lnTo>
                <a:lnTo>
                  <a:pt x="185052" y="4564"/>
                </a:lnTo>
                <a:lnTo>
                  <a:pt x="211785" y="509"/>
                </a:lnTo>
                <a:lnTo>
                  <a:pt x="224058" y="0"/>
                </a:lnTo>
                <a:lnTo>
                  <a:pt x="235097" y="612"/>
                </a:lnTo>
                <a:lnTo>
                  <a:pt x="265748" y="4695"/>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168"/>
          <p:cNvSpPr/>
          <p:nvPr/>
        </p:nvSpPr>
        <p:spPr>
          <a:xfrm>
            <a:off x="5566409" y="3034664"/>
            <a:ext cx="25252" cy="317184"/>
          </a:xfrm>
          <a:custGeom>
            <a:avLst/>
            <a:gdLst/>
            <a:ahLst/>
            <a:cxnLst/>
            <a:rect l="0" t="0" r="0" b="0"/>
            <a:pathLst>
              <a:path w="25252" h="317184">
                <a:moveTo>
                  <a:pt x="0" y="0"/>
                </a:moveTo>
                <a:lnTo>
                  <a:pt x="4552" y="9102"/>
                </a:lnTo>
                <a:lnTo>
                  <a:pt x="5892" y="13688"/>
                </a:lnTo>
                <a:lnTo>
                  <a:pt x="6786" y="18651"/>
                </a:lnTo>
                <a:lnTo>
                  <a:pt x="7382" y="23864"/>
                </a:lnTo>
                <a:lnTo>
                  <a:pt x="8731" y="32102"/>
                </a:lnTo>
                <a:lnTo>
                  <a:pt x="12771" y="53955"/>
                </a:lnTo>
                <a:lnTo>
                  <a:pt x="17742" y="77003"/>
                </a:lnTo>
                <a:lnTo>
                  <a:pt x="20401" y="88483"/>
                </a:lnTo>
                <a:lnTo>
                  <a:pt x="22173" y="107567"/>
                </a:lnTo>
                <a:lnTo>
                  <a:pt x="23355" y="131719"/>
                </a:lnTo>
                <a:lnTo>
                  <a:pt x="25251" y="207100"/>
                </a:lnTo>
                <a:lnTo>
                  <a:pt x="24454" y="217124"/>
                </a:lnTo>
                <a:lnTo>
                  <a:pt x="22971" y="225712"/>
                </a:lnTo>
                <a:lnTo>
                  <a:pt x="21029" y="233343"/>
                </a:lnTo>
                <a:lnTo>
                  <a:pt x="16332" y="254521"/>
                </a:lnTo>
                <a:lnTo>
                  <a:pt x="8573" y="317183"/>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169"/>
          <p:cNvSpPr/>
          <p:nvPr/>
        </p:nvSpPr>
        <p:spPr>
          <a:xfrm>
            <a:off x="5740750" y="3009512"/>
            <a:ext cx="232073" cy="290492"/>
          </a:xfrm>
          <a:custGeom>
            <a:avLst/>
            <a:gdLst/>
            <a:ahLst/>
            <a:cxnLst/>
            <a:rect l="0" t="0" r="0" b="0"/>
            <a:pathLst>
              <a:path w="232073" h="290492">
                <a:moveTo>
                  <a:pt x="125697" y="33725"/>
                </a:moveTo>
                <a:lnTo>
                  <a:pt x="125697" y="20073"/>
                </a:lnTo>
                <a:lnTo>
                  <a:pt x="124745" y="16051"/>
                </a:lnTo>
                <a:lnTo>
                  <a:pt x="123157" y="13370"/>
                </a:lnTo>
                <a:lnTo>
                  <a:pt x="121146" y="11583"/>
                </a:lnTo>
                <a:lnTo>
                  <a:pt x="118853" y="10391"/>
                </a:lnTo>
                <a:lnTo>
                  <a:pt x="113765" y="9067"/>
                </a:lnTo>
                <a:lnTo>
                  <a:pt x="111075" y="9666"/>
                </a:lnTo>
                <a:lnTo>
                  <a:pt x="105546" y="12872"/>
                </a:lnTo>
                <a:lnTo>
                  <a:pt x="97976" y="16013"/>
                </a:lnTo>
                <a:lnTo>
                  <a:pt x="87214" y="20012"/>
                </a:lnTo>
                <a:lnTo>
                  <a:pt x="74324" y="24583"/>
                </a:lnTo>
                <a:lnTo>
                  <a:pt x="64778" y="28583"/>
                </a:lnTo>
                <a:lnTo>
                  <a:pt x="57462" y="32202"/>
                </a:lnTo>
                <a:lnTo>
                  <a:pt x="51632" y="35567"/>
                </a:lnTo>
                <a:lnTo>
                  <a:pt x="43936" y="41620"/>
                </a:lnTo>
                <a:lnTo>
                  <a:pt x="34995" y="49466"/>
                </a:lnTo>
                <a:lnTo>
                  <a:pt x="11827" y="71092"/>
                </a:lnTo>
                <a:lnTo>
                  <a:pt x="6922" y="75781"/>
                </a:lnTo>
                <a:lnTo>
                  <a:pt x="1471" y="83532"/>
                </a:lnTo>
                <a:lnTo>
                  <a:pt x="17" y="86932"/>
                </a:lnTo>
                <a:lnTo>
                  <a:pt x="0" y="90151"/>
                </a:lnTo>
                <a:lnTo>
                  <a:pt x="942" y="93250"/>
                </a:lnTo>
                <a:lnTo>
                  <a:pt x="3576" y="99233"/>
                </a:lnTo>
                <a:lnTo>
                  <a:pt x="4745" y="105067"/>
                </a:lnTo>
                <a:lnTo>
                  <a:pt x="6963" y="107956"/>
                </a:lnTo>
                <a:lnTo>
                  <a:pt x="10346" y="110835"/>
                </a:lnTo>
                <a:lnTo>
                  <a:pt x="14506" y="113707"/>
                </a:lnTo>
                <a:lnTo>
                  <a:pt x="21669" y="116897"/>
                </a:lnTo>
                <a:lnTo>
                  <a:pt x="24913" y="117749"/>
                </a:lnTo>
                <a:lnTo>
                  <a:pt x="31056" y="121234"/>
                </a:lnTo>
                <a:lnTo>
                  <a:pt x="34028" y="123497"/>
                </a:lnTo>
                <a:lnTo>
                  <a:pt x="37915" y="125005"/>
                </a:lnTo>
                <a:lnTo>
                  <a:pt x="42410" y="126011"/>
                </a:lnTo>
                <a:lnTo>
                  <a:pt x="47313" y="126682"/>
                </a:lnTo>
                <a:lnTo>
                  <a:pt x="56296" y="129034"/>
                </a:lnTo>
                <a:lnTo>
                  <a:pt x="68000" y="132507"/>
                </a:lnTo>
                <a:lnTo>
                  <a:pt x="81517" y="136727"/>
                </a:lnTo>
                <a:lnTo>
                  <a:pt x="94339" y="141445"/>
                </a:lnTo>
                <a:lnTo>
                  <a:pt x="106696" y="146496"/>
                </a:lnTo>
                <a:lnTo>
                  <a:pt x="118745" y="151768"/>
                </a:lnTo>
                <a:lnTo>
                  <a:pt x="130587" y="158141"/>
                </a:lnTo>
                <a:lnTo>
                  <a:pt x="142292" y="165246"/>
                </a:lnTo>
                <a:lnTo>
                  <a:pt x="153906" y="172841"/>
                </a:lnTo>
                <a:lnTo>
                  <a:pt x="163553" y="178856"/>
                </a:lnTo>
                <a:lnTo>
                  <a:pt x="171889" y="183819"/>
                </a:lnTo>
                <a:lnTo>
                  <a:pt x="179351" y="188081"/>
                </a:lnTo>
                <a:lnTo>
                  <a:pt x="185279" y="191874"/>
                </a:lnTo>
                <a:lnTo>
                  <a:pt x="190184" y="195355"/>
                </a:lnTo>
                <a:lnTo>
                  <a:pt x="194406" y="198628"/>
                </a:lnTo>
                <a:lnTo>
                  <a:pt x="201637" y="207345"/>
                </a:lnTo>
                <a:lnTo>
                  <a:pt x="204899" y="212337"/>
                </a:lnTo>
                <a:lnTo>
                  <a:pt x="211063" y="220423"/>
                </a:lnTo>
                <a:lnTo>
                  <a:pt x="214040" y="223913"/>
                </a:lnTo>
                <a:lnTo>
                  <a:pt x="217348" y="230331"/>
                </a:lnTo>
                <a:lnTo>
                  <a:pt x="218818" y="237310"/>
                </a:lnTo>
                <a:lnTo>
                  <a:pt x="219211" y="241839"/>
                </a:lnTo>
                <a:lnTo>
                  <a:pt x="219472" y="246762"/>
                </a:lnTo>
                <a:lnTo>
                  <a:pt x="219762" y="257313"/>
                </a:lnTo>
                <a:lnTo>
                  <a:pt x="219840" y="262794"/>
                </a:lnTo>
                <a:lnTo>
                  <a:pt x="218939" y="267400"/>
                </a:lnTo>
                <a:lnTo>
                  <a:pt x="215398" y="275058"/>
                </a:lnTo>
                <a:lnTo>
                  <a:pt x="213120" y="277481"/>
                </a:lnTo>
                <a:lnTo>
                  <a:pt x="210649" y="279096"/>
                </a:lnTo>
                <a:lnTo>
                  <a:pt x="208049" y="280174"/>
                </a:lnTo>
                <a:lnTo>
                  <a:pt x="202620" y="283911"/>
                </a:lnTo>
                <a:lnTo>
                  <a:pt x="199839" y="286240"/>
                </a:lnTo>
                <a:lnTo>
                  <a:pt x="197033" y="287794"/>
                </a:lnTo>
                <a:lnTo>
                  <a:pt x="191374" y="289519"/>
                </a:lnTo>
                <a:lnTo>
                  <a:pt x="186627" y="289980"/>
                </a:lnTo>
                <a:lnTo>
                  <a:pt x="180605" y="290286"/>
                </a:lnTo>
                <a:lnTo>
                  <a:pt x="173732" y="290491"/>
                </a:lnTo>
                <a:lnTo>
                  <a:pt x="166293" y="289675"/>
                </a:lnTo>
                <a:lnTo>
                  <a:pt x="158476" y="288178"/>
                </a:lnTo>
                <a:lnTo>
                  <a:pt x="150407" y="286228"/>
                </a:lnTo>
                <a:lnTo>
                  <a:pt x="144075" y="284928"/>
                </a:lnTo>
                <a:lnTo>
                  <a:pt x="138902" y="284061"/>
                </a:lnTo>
                <a:lnTo>
                  <a:pt x="134500" y="283483"/>
                </a:lnTo>
                <a:lnTo>
                  <a:pt x="129661" y="281193"/>
                </a:lnTo>
                <a:lnTo>
                  <a:pt x="124530" y="277761"/>
                </a:lnTo>
                <a:lnTo>
                  <a:pt x="119204" y="273568"/>
                </a:lnTo>
                <a:lnTo>
                  <a:pt x="113748" y="268868"/>
                </a:lnTo>
                <a:lnTo>
                  <a:pt x="108206" y="263830"/>
                </a:lnTo>
                <a:lnTo>
                  <a:pt x="93845" y="250177"/>
                </a:lnTo>
                <a:lnTo>
                  <a:pt x="90175" y="246606"/>
                </a:lnTo>
                <a:lnTo>
                  <a:pt x="87728" y="242321"/>
                </a:lnTo>
                <a:lnTo>
                  <a:pt x="86097" y="237559"/>
                </a:lnTo>
                <a:lnTo>
                  <a:pt x="85009" y="232479"/>
                </a:lnTo>
                <a:lnTo>
                  <a:pt x="85237" y="227188"/>
                </a:lnTo>
                <a:lnTo>
                  <a:pt x="86341" y="221755"/>
                </a:lnTo>
                <a:lnTo>
                  <a:pt x="88030" y="216228"/>
                </a:lnTo>
                <a:lnTo>
                  <a:pt x="91061" y="208734"/>
                </a:lnTo>
                <a:lnTo>
                  <a:pt x="94986" y="199928"/>
                </a:lnTo>
                <a:lnTo>
                  <a:pt x="99508" y="190247"/>
                </a:lnTo>
                <a:lnTo>
                  <a:pt x="107285" y="179030"/>
                </a:lnTo>
                <a:lnTo>
                  <a:pt x="117233" y="166790"/>
                </a:lnTo>
                <a:lnTo>
                  <a:pt x="128627" y="153868"/>
                </a:lnTo>
                <a:lnTo>
                  <a:pt x="137175" y="143348"/>
                </a:lnTo>
                <a:lnTo>
                  <a:pt x="143827" y="134430"/>
                </a:lnTo>
                <a:lnTo>
                  <a:pt x="149213" y="126579"/>
                </a:lnTo>
                <a:lnTo>
                  <a:pt x="156615" y="117535"/>
                </a:lnTo>
                <a:lnTo>
                  <a:pt x="165359" y="107696"/>
                </a:lnTo>
                <a:lnTo>
                  <a:pt x="174998" y="97327"/>
                </a:lnTo>
                <a:lnTo>
                  <a:pt x="182377" y="88508"/>
                </a:lnTo>
                <a:lnTo>
                  <a:pt x="188249" y="80725"/>
                </a:lnTo>
                <a:lnTo>
                  <a:pt x="193116" y="73631"/>
                </a:lnTo>
                <a:lnTo>
                  <a:pt x="198265" y="67949"/>
                </a:lnTo>
                <a:lnTo>
                  <a:pt x="203603" y="63208"/>
                </a:lnTo>
                <a:lnTo>
                  <a:pt x="209067" y="59096"/>
                </a:lnTo>
                <a:lnTo>
                  <a:pt x="213662" y="55401"/>
                </a:lnTo>
                <a:lnTo>
                  <a:pt x="217678" y="51986"/>
                </a:lnTo>
                <a:lnTo>
                  <a:pt x="221308" y="48756"/>
                </a:lnTo>
                <a:lnTo>
                  <a:pt x="224680" y="43746"/>
                </a:lnTo>
                <a:lnTo>
                  <a:pt x="227881" y="37548"/>
                </a:lnTo>
                <a:lnTo>
                  <a:pt x="230967" y="30559"/>
                </a:lnTo>
                <a:lnTo>
                  <a:pt x="232072" y="24947"/>
                </a:lnTo>
                <a:lnTo>
                  <a:pt x="231856" y="20253"/>
                </a:lnTo>
                <a:lnTo>
                  <a:pt x="230760" y="16171"/>
                </a:lnTo>
                <a:lnTo>
                  <a:pt x="227002" y="9096"/>
                </a:lnTo>
                <a:lnTo>
                  <a:pt x="224666" y="5876"/>
                </a:lnTo>
                <a:lnTo>
                  <a:pt x="221204" y="3729"/>
                </a:lnTo>
                <a:lnTo>
                  <a:pt x="216990" y="2298"/>
                </a:lnTo>
                <a:lnTo>
                  <a:pt x="212277" y="1343"/>
                </a:lnTo>
                <a:lnTo>
                  <a:pt x="208182" y="707"/>
                </a:lnTo>
                <a:lnTo>
                  <a:pt x="201092" y="0"/>
                </a:lnTo>
                <a:lnTo>
                  <a:pt x="196916" y="765"/>
                </a:lnTo>
                <a:lnTo>
                  <a:pt x="192226" y="2227"/>
                </a:lnTo>
                <a:lnTo>
                  <a:pt x="187195" y="4154"/>
                </a:lnTo>
                <a:lnTo>
                  <a:pt x="181936" y="5438"/>
                </a:lnTo>
                <a:lnTo>
                  <a:pt x="176524" y="6295"/>
                </a:lnTo>
                <a:lnTo>
                  <a:pt x="171012" y="6866"/>
                </a:lnTo>
                <a:lnTo>
                  <a:pt x="166384" y="8199"/>
                </a:lnTo>
                <a:lnTo>
                  <a:pt x="162347" y="10040"/>
                </a:lnTo>
                <a:lnTo>
                  <a:pt x="158703" y="12220"/>
                </a:lnTo>
                <a:lnTo>
                  <a:pt x="153416" y="14626"/>
                </a:lnTo>
                <a:lnTo>
                  <a:pt x="147034" y="17182"/>
                </a:lnTo>
                <a:lnTo>
                  <a:pt x="139921" y="19839"/>
                </a:lnTo>
                <a:lnTo>
                  <a:pt x="134228" y="22563"/>
                </a:lnTo>
                <a:lnTo>
                  <a:pt x="129480" y="25331"/>
                </a:lnTo>
                <a:lnTo>
                  <a:pt x="117125" y="33725"/>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170"/>
          <p:cNvSpPr/>
          <p:nvPr/>
        </p:nvSpPr>
        <p:spPr>
          <a:xfrm>
            <a:off x="6320790" y="3068955"/>
            <a:ext cx="334328" cy="8573"/>
          </a:xfrm>
          <a:custGeom>
            <a:avLst/>
            <a:gdLst/>
            <a:ahLst/>
            <a:cxnLst/>
            <a:rect l="0" t="0" r="0" b="0"/>
            <a:pathLst>
              <a:path w="334328" h="8573">
                <a:moveTo>
                  <a:pt x="0" y="8572"/>
                </a:moveTo>
                <a:lnTo>
                  <a:pt x="64143" y="8572"/>
                </a:lnTo>
                <a:lnTo>
                  <a:pt x="78957" y="7620"/>
                </a:lnTo>
                <a:lnTo>
                  <a:pt x="93595" y="6032"/>
                </a:lnTo>
                <a:lnTo>
                  <a:pt x="108117" y="4021"/>
                </a:lnTo>
                <a:lnTo>
                  <a:pt x="123513" y="2680"/>
                </a:lnTo>
                <a:lnTo>
                  <a:pt x="139492" y="1787"/>
                </a:lnTo>
                <a:lnTo>
                  <a:pt x="171534" y="794"/>
                </a:lnTo>
                <a:lnTo>
                  <a:pt x="222063" y="235"/>
                </a:lnTo>
                <a:lnTo>
                  <a:pt x="334327" y="0"/>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171"/>
          <p:cNvSpPr/>
          <p:nvPr/>
        </p:nvSpPr>
        <p:spPr>
          <a:xfrm>
            <a:off x="6329362" y="3128963"/>
            <a:ext cx="394336" cy="34290"/>
          </a:xfrm>
          <a:custGeom>
            <a:avLst/>
            <a:gdLst/>
            <a:ahLst/>
            <a:cxnLst/>
            <a:rect l="0" t="0" r="0" b="0"/>
            <a:pathLst>
              <a:path w="394336" h="34290">
                <a:moveTo>
                  <a:pt x="0" y="34289"/>
                </a:moveTo>
                <a:lnTo>
                  <a:pt x="31244" y="34289"/>
                </a:lnTo>
                <a:lnTo>
                  <a:pt x="37974" y="33337"/>
                </a:lnTo>
                <a:lnTo>
                  <a:pt x="45319" y="31749"/>
                </a:lnTo>
                <a:lnTo>
                  <a:pt x="53073" y="29738"/>
                </a:lnTo>
                <a:lnTo>
                  <a:pt x="63957" y="27445"/>
                </a:lnTo>
                <a:lnTo>
                  <a:pt x="91291" y="22358"/>
                </a:lnTo>
                <a:lnTo>
                  <a:pt x="103723" y="19667"/>
                </a:lnTo>
                <a:lnTo>
                  <a:pt x="114869" y="16921"/>
                </a:lnTo>
                <a:lnTo>
                  <a:pt x="125156" y="14138"/>
                </a:lnTo>
                <a:lnTo>
                  <a:pt x="138683" y="12283"/>
                </a:lnTo>
                <a:lnTo>
                  <a:pt x="154368" y="11046"/>
                </a:lnTo>
                <a:lnTo>
                  <a:pt x="171492" y="10221"/>
                </a:lnTo>
                <a:lnTo>
                  <a:pt x="185765" y="8719"/>
                </a:lnTo>
                <a:lnTo>
                  <a:pt x="198138" y="6765"/>
                </a:lnTo>
                <a:lnTo>
                  <a:pt x="209245" y="4510"/>
                </a:lnTo>
                <a:lnTo>
                  <a:pt x="219507" y="3006"/>
                </a:lnTo>
                <a:lnTo>
                  <a:pt x="229205" y="2004"/>
                </a:lnTo>
                <a:lnTo>
                  <a:pt x="238528" y="1336"/>
                </a:lnTo>
                <a:lnTo>
                  <a:pt x="247602" y="890"/>
                </a:lnTo>
                <a:lnTo>
                  <a:pt x="265302" y="395"/>
                </a:lnTo>
                <a:lnTo>
                  <a:pt x="295963" y="77"/>
                </a:lnTo>
                <a:lnTo>
                  <a:pt x="375196" y="0"/>
                </a:lnTo>
                <a:lnTo>
                  <a:pt x="379671" y="952"/>
                </a:lnTo>
                <a:lnTo>
                  <a:pt x="383606" y="2540"/>
                </a:lnTo>
                <a:lnTo>
                  <a:pt x="394335" y="8572"/>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172"/>
          <p:cNvSpPr/>
          <p:nvPr/>
        </p:nvSpPr>
        <p:spPr>
          <a:xfrm>
            <a:off x="6912614" y="3029726"/>
            <a:ext cx="237867" cy="330534"/>
          </a:xfrm>
          <a:custGeom>
            <a:avLst/>
            <a:gdLst/>
            <a:ahLst/>
            <a:cxnLst/>
            <a:rect l="0" t="0" r="0" b="0"/>
            <a:pathLst>
              <a:path w="237867" h="330534">
                <a:moveTo>
                  <a:pt x="213991" y="4938"/>
                </a:moveTo>
                <a:lnTo>
                  <a:pt x="200338" y="388"/>
                </a:lnTo>
                <a:lnTo>
                  <a:pt x="195364" y="0"/>
                </a:lnTo>
                <a:lnTo>
                  <a:pt x="191095" y="693"/>
                </a:lnTo>
                <a:lnTo>
                  <a:pt x="187297" y="2108"/>
                </a:lnTo>
                <a:lnTo>
                  <a:pt x="181907" y="3052"/>
                </a:lnTo>
                <a:lnTo>
                  <a:pt x="175457" y="3681"/>
                </a:lnTo>
                <a:lnTo>
                  <a:pt x="168299" y="4100"/>
                </a:lnTo>
                <a:lnTo>
                  <a:pt x="161622" y="5332"/>
                </a:lnTo>
                <a:lnTo>
                  <a:pt x="155266" y="7106"/>
                </a:lnTo>
                <a:lnTo>
                  <a:pt x="149123" y="9241"/>
                </a:lnTo>
                <a:lnTo>
                  <a:pt x="117724" y="21347"/>
                </a:lnTo>
                <a:lnTo>
                  <a:pt x="78258" y="37000"/>
                </a:lnTo>
                <a:lnTo>
                  <a:pt x="64447" y="43458"/>
                </a:lnTo>
                <a:lnTo>
                  <a:pt x="50478" y="50620"/>
                </a:lnTo>
                <a:lnTo>
                  <a:pt x="36402" y="58253"/>
                </a:lnTo>
                <a:lnTo>
                  <a:pt x="26066" y="64294"/>
                </a:lnTo>
                <a:lnTo>
                  <a:pt x="18223" y="69274"/>
                </a:lnTo>
                <a:lnTo>
                  <a:pt x="3341" y="79559"/>
                </a:lnTo>
                <a:lnTo>
                  <a:pt x="2120" y="81356"/>
                </a:lnTo>
                <a:lnTo>
                  <a:pt x="764" y="85892"/>
                </a:lnTo>
                <a:lnTo>
                  <a:pt x="0" y="93800"/>
                </a:lnTo>
                <a:lnTo>
                  <a:pt x="846" y="95612"/>
                </a:lnTo>
                <a:lnTo>
                  <a:pt x="2361" y="96820"/>
                </a:lnTo>
                <a:lnTo>
                  <a:pt x="4325" y="97626"/>
                </a:lnTo>
                <a:lnTo>
                  <a:pt x="11638" y="103310"/>
                </a:lnTo>
                <a:lnTo>
                  <a:pt x="14319" y="104809"/>
                </a:lnTo>
                <a:lnTo>
                  <a:pt x="23595" y="107872"/>
                </a:lnTo>
                <a:lnTo>
                  <a:pt x="28005" y="109756"/>
                </a:lnTo>
                <a:lnTo>
                  <a:pt x="37986" y="114389"/>
                </a:lnTo>
                <a:lnTo>
                  <a:pt x="91692" y="140968"/>
                </a:lnTo>
                <a:lnTo>
                  <a:pt x="103884" y="148012"/>
                </a:lnTo>
                <a:lnTo>
                  <a:pt x="117725" y="156519"/>
                </a:lnTo>
                <a:lnTo>
                  <a:pt x="132669" y="165999"/>
                </a:lnTo>
                <a:lnTo>
                  <a:pt x="144536" y="173273"/>
                </a:lnTo>
                <a:lnTo>
                  <a:pt x="154353" y="179074"/>
                </a:lnTo>
                <a:lnTo>
                  <a:pt x="162802" y="183894"/>
                </a:lnTo>
                <a:lnTo>
                  <a:pt x="169387" y="189012"/>
                </a:lnTo>
                <a:lnTo>
                  <a:pt x="174730" y="194329"/>
                </a:lnTo>
                <a:lnTo>
                  <a:pt x="179244" y="199779"/>
                </a:lnTo>
                <a:lnTo>
                  <a:pt x="185111" y="206270"/>
                </a:lnTo>
                <a:lnTo>
                  <a:pt x="199251" y="221101"/>
                </a:lnTo>
                <a:lnTo>
                  <a:pt x="214175" y="236415"/>
                </a:lnTo>
                <a:lnTo>
                  <a:pt x="216970" y="241171"/>
                </a:lnTo>
                <a:lnTo>
                  <a:pt x="218835" y="246247"/>
                </a:lnTo>
                <a:lnTo>
                  <a:pt x="220906" y="256014"/>
                </a:lnTo>
                <a:lnTo>
                  <a:pt x="221827" y="263530"/>
                </a:lnTo>
                <a:lnTo>
                  <a:pt x="221120" y="266868"/>
                </a:lnTo>
                <a:lnTo>
                  <a:pt x="215574" y="277069"/>
                </a:lnTo>
                <a:lnTo>
                  <a:pt x="210567" y="286540"/>
                </a:lnTo>
                <a:lnTo>
                  <a:pt x="205041" y="291733"/>
                </a:lnTo>
                <a:lnTo>
                  <a:pt x="197547" y="297100"/>
                </a:lnTo>
                <a:lnTo>
                  <a:pt x="188740" y="302583"/>
                </a:lnTo>
                <a:lnTo>
                  <a:pt x="180012" y="307191"/>
                </a:lnTo>
                <a:lnTo>
                  <a:pt x="171336" y="311215"/>
                </a:lnTo>
                <a:lnTo>
                  <a:pt x="162694" y="314850"/>
                </a:lnTo>
                <a:lnTo>
                  <a:pt x="155980" y="318227"/>
                </a:lnTo>
                <a:lnTo>
                  <a:pt x="150552" y="321430"/>
                </a:lnTo>
                <a:lnTo>
                  <a:pt x="145980" y="324518"/>
                </a:lnTo>
                <a:lnTo>
                  <a:pt x="140076" y="326576"/>
                </a:lnTo>
                <a:lnTo>
                  <a:pt x="133282" y="327949"/>
                </a:lnTo>
                <a:lnTo>
                  <a:pt x="125895" y="328864"/>
                </a:lnTo>
                <a:lnTo>
                  <a:pt x="119065" y="329473"/>
                </a:lnTo>
                <a:lnTo>
                  <a:pt x="112606" y="329880"/>
                </a:lnTo>
                <a:lnTo>
                  <a:pt x="106397" y="330151"/>
                </a:lnTo>
                <a:lnTo>
                  <a:pt x="91876" y="330453"/>
                </a:lnTo>
                <a:lnTo>
                  <a:pt x="84003" y="330533"/>
                </a:lnTo>
                <a:lnTo>
                  <a:pt x="77803" y="329634"/>
                </a:lnTo>
                <a:lnTo>
                  <a:pt x="72716" y="328082"/>
                </a:lnTo>
                <a:lnTo>
                  <a:pt x="68373" y="326095"/>
                </a:lnTo>
                <a:lnTo>
                  <a:pt x="61006" y="321347"/>
                </a:lnTo>
                <a:lnTo>
                  <a:pt x="54557" y="316062"/>
                </a:lnTo>
                <a:lnTo>
                  <a:pt x="48516" y="310538"/>
                </a:lnTo>
                <a:lnTo>
                  <a:pt x="46525" y="306779"/>
                </a:lnTo>
                <a:lnTo>
                  <a:pt x="44311" y="297522"/>
                </a:lnTo>
                <a:lnTo>
                  <a:pt x="43721" y="292387"/>
                </a:lnTo>
                <a:lnTo>
                  <a:pt x="43328" y="287058"/>
                </a:lnTo>
                <a:lnTo>
                  <a:pt x="43066" y="281601"/>
                </a:lnTo>
                <a:lnTo>
                  <a:pt x="42774" y="270457"/>
                </a:lnTo>
                <a:lnTo>
                  <a:pt x="42697" y="264819"/>
                </a:lnTo>
                <a:lnTo>
                  <a:pt x="43597" y="259155"/>
                </a:lnTo>
                <a:lnTo>
                  <a:pt x="45150" y="253473"/>
                </a:lnTo>
                <a:lnTo>
                  <a:pt x="54486" y="226117"/>
                </a:lnTo>
                <a:lnTo>
                  <a:pt x="58124" y="218113"/>
                </a:lnTo>
                <a:lnTo>
                  <a:pt x="62454" y="209920"/>
                </a:lnTo>
                <a:lnTo>
                  <a:pt x="67246" y="201600"/>
                </a:lnTo>
                <a:lnTo>
                  <a:pt x="74251" y="191292"/>
                </a:lnTo>
                <a:lnTo>
                  <a:pt x="82731" y="179656"/>
                </a:lnTo>
                <a:lnTo>
                  <a:pt x="92194" y="167137"/>
                </a:lnTo>
                <a:lnTo>
                  <a:pt x="105170" y="152123"/>
                </a:lnTo>
                <a:lnTo>
                  <a:pt x="120489" y="135447"/>
                </a:lnTo>
                <a:lnTo>
                  <a:pt x="137368" y="117662"/>
                </a:lnTo>
                <a:lnTo>
                  <a:pt x="153384" y="101995"/>
                </a:lnTo>
                <a:lnTo>
                  <a:pt x="168824" y="87740"/>
                </a:lnTo>
                <a:lnTo>
                  <a:pt x="183879" y="74427"/>
                </a:lnTo>
                <a:lnTo>
                  <a:pt x="208228" y="52015"/>
                </a:lnTo>
                <a:lnTo>
                  <a:pt x="218722" y="42038"/>
                </a:lnTo>
                <a:lnTo>
                  <a:pt x="225717" y="34434"/>
                </a:lnTo>
                <a:lnTo>
                  <a:pt x="230381" y="28412"/>
                </a:lnTo>
                <a:lnTo>
                  <a:pt x="235563" y="19181"/>
                </a:lnTo>
                <a:lnTo>
                  <a:pt x="237866" y="11904"/>
                </a:lnTo>
                <a:lnTo>
                  <a:pt x="237527" y="9582"/>
                </a:lnTo>
                <a:lnTo>
                  <a:pt x="236349" y="8034"/>
                </a:lnTo>
                <a:lnTo>
                  <a:pt x="234611" y="7002"/>
                </a:lnTo>
                <a:lnTo>
                  <a:pt x="230140" y="5856"/>
                </a:lnTo>
                <a:lnTo>
                  <a:pt x="222563" y="4938"/>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173"/>
          <p:cNvSpPr/>
          <p:nvPr/>
        </p:nvSpPr>
        <p:spPr>
          <a:xfrm>
            <a:off x="7246619" y="3038380"/>
            <a:ext cx="428626" cy="287750"/>
          </a:xfrm>
          <a:custGeom>
            <a:avLst/>
            <a:gdLst/>
            <a:ahLst/>
            <a:cxnLst/>
            <a:rect l="0" t="0" r="0" b="0"/>
            <a:pathLst>
              <a:path w="428626" h="287750">
                <a:moveTo>
                  <a:pt x="0" y="30575"/>
                </a:moveTo>
                <a:lnTo>
                  <a:pt x="9102" y="21473"/>
                </a:lnTo>
                <a:lnTo>
                  <a:pt x="12736" y="18792"/>
                </a:lnTo>
                <a:lnTo>
                  <a:pt x="25411" y="11949"/>
                </a:lnTo>
                <a:lnTo>
                  <a:pt x="28371" y="9585"/>
                </a:lnTo>
                <a:lnTo>
                  <a:pt x="34200" y="6958"/>
                </a:lnTo>
                <a:lnTo>
                  <a:pt x="40918" y="5791"/>
                </a:lnTo>
                <a:lnTo>
                  <a:pt x="50254" y="5272"/>
                </a:lnTo>
                <a:lnTo>
                  <a:pt x="59220" y="4181"/>
                </a:lnTo>
                <a:lnTo>
                  <a:pt x="84423" y="429"/>
                </a:lnTo>
                <a:lnTo>
                  <a:pt x="96287" y="0"/>
                </a:lnTo>
                <a:lnTo>
                  <a:pt x="107054" y="667"/>
                </a:lnTo>
                <a:lnTo>
                  <a:pt x="117090" y="2064"/>
                </a:lnTo>
                <a:lnTo>
                  <a:pt x="124732" y="3947"/>
                </a:lnTo>
                <a:lnTo>
                  <a:pt x="140040" y="10197"/>
                </a:lnTo>
                <a:lnTo>
                  <a:pt x="147331" y="11993"/>
                </a:lnTo>
                <a:lnTo>
                  <a:pt x="150608" y="14377"/>
                </a:lnTo>
                <a:lnTo>
                  <a:pt x="156790" y="22105"/>
                </a:lnTo>
                <a:lnTo>
                  <a:pt x="162712" y="29350"/>
                </a:lnTo>
                <a:lnTo>
                  <a:pt x="165625" y="32616"/>
                </a:lnTo>
                <a:lnTo>
                  <a:pt x="167567" y="35746"/>
                </a:lnTo>
                <a:lnTo>
                  <a:pt x="169725" y="41763"/>
                </a:lnTo>
                <a:lnTo>
                  <a:pt x="170684" y="50152"/>
                </a:lnTo>
                <a:lnTo>
                  <a:pt x="170939" y="55056"/>
                </a:lnTo>
                <a:lnTo>
                  <a:pt x="170157" y="60231"/>
                </a:lnTo>
                <a:lnTo>
                  <a:pt x="168683" y="65585"/>
                </a:lnTo>
                <a:lnTo>
                  <a:pt x="166748" y="71060"/>
                </a:lnTo>
                <a:lnTo>
                  <a:pt x="163553" y="76615"/>
                </a:lnTo>
                <a:lnTo>
                  <a:pt x="159518" y="82223"/>
                </a:lnTo>
                <a:lnTo>
                  <a:pt x="154923" y="87867"/>
                </a:lnTo>
                <a:lnTo>
                  <a:pt x="149955" y="93535"/>
                </a:lnTo>
                <a:lnTo>
                  <a:pt x="144738" y="99218"/>
                </a:lnTo>
                <a:lnTo>
                  <a:pt x="133860" y="110613"/>
                </a:lnTo>
                <a:lnTo>
                  <a:pt x="122676" y="122027"/>
                </a:lnTo>
                <a:lnTo>
                  <a:pt x="117980" y="127738"/>
                </a:lnTo>
                <a:lnTo>
                  <a:pt x="113896" y="133450"/>
                </a:lnTo>
                <a:lnTo>
                  <a:pt x="110221" y="139163"/>
                </a:lnTo>
                <a:lnTo>
                  <a:pt x="105866" y="144877"/>
                </a:lnTo>
                <a:lnTo>
                  <a:pt x="101058" y="150591"/>
                </a:lnTo>
                <a:lnTo>
                  <a:pt x="95947" y="156306"/>
                </a:lnTo>
                <a:lnTo>
                  <a:pt x="85189" y="167735"/>
                </a:lnTo>
                <a:lnTo>
                  <a:pt x="58209" y="195145"/>
                </a:lnTo>
                <a:lnTo>
                  <a:pt x="51189" y="203153"/>
                </a:lnTo>
                <a:lnTo>
                  <a:pt x="44603" y="211350"/>
                </a:lnTo>
                <a:lnTo>
                  <a:pt x="38309" y="219671"/>
                </a:lnTo>
                <a:lnTo>
                  <a:pt x="33159" y="226172"/>
                </a:lnTo>
                <a:lnTo>
                  <a:pt x="28774" y="231458"/>
                </a:lnTo>
                <a:lnTo>
                  <a:pt x="21361" y="239871"/>
                </a:lnTo>
                <a:lnTo>
                  <a:pt x="14892" y="246785"/>
                </a:lnTo>
                <a:lnTo>
                  <a:pt x="12785" y="249963"/>
                </a:lnTo>
                <a:lnTo>
                  <a:pt x="9821" y="258033"/>
                </a:lnTo>
                <a:lnTo>
                  <a:pt x="9128" y="260255"/>
                </a:lnTo>
                <a:lnTo>
                  <a:pt x="8738" y="266056"/>
                </a:lnTo>
                <a:lnTo>
                  <a:pt x="10587" y="268525"/>
                </a:lnTo>
                <a:lnTo>
                  <a:pt x="22165" y="276791"/>
                </a:lnTo>
                <a:lnTo>
                  <a:pt x="23349" y="277586"/>
                </a:lnTo>
                <a:lnTo>
                  <a:pt x="27206" y="278470"/>
                </a:lnTo>
                <a:lnTo>
                  <a:pt x="34952" y="279815"/>
                </a:lnTo>
                <a:lnTo>
                  <a:pt x="51095" y="283588"/>
                </a:lnTo>
                <a:lnTo>
                  <a:pt x="66448" y="284976"/>
                </a:lnTo>
                <a:lnTo>
                  <a:pt x="86209" y="285900"/>
                </a:lnTo>
                <a:lnTo>
                  <a:pt x="154507" y="287384"/>
                </a:lnTo>
                <a:lnTo>
                  <a:pt x="428625" y="287749"/>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174"/>
          <p:cNvSpPr/>
          <p:nvPr/>
        </p:nvSpPr>
        <p:spPr>
          <a:xfrm>
            <a:off x="4383628" y="3875961"/>
            <a:ext cx="196945" cy="358702"/>
          </a:xfrm>
          <a:custGeom>
            <a:avLst/>
            <a:gdLst/>
            <a:ahLst/>
            <a:cxnLst/>
            <a:rect l="0" t="0" r="0" b="0"/>
            <a:pathLst>
              <a:path w="196945" h="358702">
                <a:moveTo>
                  <a:pt x="196944" y="7381"/>
                </a:moveTo>
                <a:lnTo>
                  <a:pt x="187842" y="2830"/>
                </a:lnTo>
                <a:lnTo>
                  <a:pt x="184209" y="1489"/>
                </a:lnTo>
                <a:lnTo>
                  <a:pt x="180834" y="596"/>
                </a:lnTo>
                <a:lnTo>
                  <a:pt x="177631" y="0"/>
                </a:lnTo>
                <a:lnTo>
                  <a:pt x="172639" y="555"/>
                </a:lnTo>
                <a:lnTo>
                  <a:pt x="166453" y="1878"/>
                </a:lnTo>
                <a:lnTo>
                  <a:pt x="159472" y="3713"/>
                </a:lnTo>
                <a:lnTo>
                  <a:pt x="151008" y="4935"/>
                </a:lnTo>
                <a:lnTo>
                  <a:pt x="141555" y="5751"/>
                </a:lnTo>
                <a:lnTo>
                  <a:pt x="131443" y="6294"/>
                </a:lnTo>
                <a:lnTo>
                  <a:pt x="123749" y="7609"/>
                </a:lnTo>
                <a:lnTo>
                  <a:pt x="117667" y="9438"/>
                </a:lnTo>
                <a:lnTo>
                  <a:pt x="112661" y="11610"/>
                </a:lnTo>
                <a:lnTo>
                  <a:pt x="102017" y="16563"/>
                </a:lnTo>
                <a:lnTo>
                  <a:pt x="96512" y="19217"/>
                </a:lnTo>
                <a:lnTo>
                  <a:pt x="90937" y="20987"/>
                </a:lnTo>
                <a:lnTo>
                  <a:pt x="85315" y="22166"/>
                </a:lnTo>
                <a:lnTo>
                  <a:pt x="79662" y="22953"/>
                </a:lnTo>
                <a:lnTo>
                  <a:pt x="73989" y="24430"/>
                </a:lnTo>
                <a:lnTo>
                  <a:pt x="68302" y="26367"/>
                </a:lnTo>
                <a:lnTo>
                  <a:pt x="62605" y="28611"/>
                </a:lnTo>
                <a:lnTo>
                  <a:pt x="56902" y="31059"/>
                </a:lnTo>
                <a:lnTo>
                  <a:pt x="45486" y="36320"/>
                </a:lnTo>
                <a:lnTo>
                  <a:pt x="38822" y="40008"/>
                </a:lnTo>
                <a:lnTo>
                  <a:pt x="31521" y="44373"/>
                </a:lnTo>
                <a:lnTo>
                  <a:pt x="23797" y="49187"/>
                </a:lnTo>
                <a:lnTo>
                  <a:pt x="17695" y="52397"/>
                </a:lnTo>
                <a:lnTo>
                  <a:pt x="12675" y="54537"/>
                </a:lnTo>
                <a:lnTo>
                  <a:pt x="8375" y="55963"/>
                </a:lnTo>
                <a:lnTo>
                  <a:pt x="5509" y="57867"/>
                </a:lnTo>
                <a:lnTo>
                  <a:pt x="3598" y="60088"/>
                </a:lnTo>
                <a:lnTo>
                  <a:pt x="2324" y="62521"/>
                </a:lnTo>
                <a:lnTo>
                  <a:pt x="909" y="67766"/>
                </a:lnTo>
                <a:lnTo>
                  <a:pt x="0" y="78893"/>
                </a:lnTo>
                <a:lnTo>
                  <a:pt x="2784" y="82678"/>
                </a:lnTo>
                <a:lnTo>
                  <a:pt x="7496" y="87107"/>
                </a:lnTo>
                <a:lnTo>
                  <a:pt x="13495" y="91964"/>
                </a:lnTo>
                <a:lnTo>
                  <a:pt x="18447" y="96155"/>
                </a:lnTo>
                <a:lnTo>
                  <a:pt x="22701" y="99901"/>
                </a:lnTo>
                <a:lnTo>
                  <a:pt x="26490" y="103351"/>
                </a:lnTo>
                <a:lnTo>
                  <a:pt x="30920" y="106604"/>
                </a:lnTo>
                <a:lnTo>
                  <a:pt x="35779" y="109724"/>
                </a:lnTo>
                <a:lnTo>
                  <a:pt x="40923" y="112757"/>
                </a:lnTo>
                <a:lnTo>
                  <a:pt x="45305" y="114779"/>
                </a:lnTo>
                <a:lnTo>
                  <a:pt x="49179" y="116128"/>
                </a:lnTo>
                <a:lnTo>
                  <a:pt x="52714" y="117026"/>
                </a:lnTo>
                <a:lnTo>
                  <a:pt x="76962" y="125645"/>
                </a:lnTo>
                <a:lnTo>
                  <a:pt x="94096" y="131943"/>
                </a:lnTo>
                <a:lnTo>
                  <a:pt x="107423" y="137095"/>
                </a:lnTo>
                <a:lnTo>
                  <a:pt x="118214" y="141482"/>
                </a:lnTo>
                <a:lnTo>
                  <a:pt x="127312" y="145359"/>
                </a:lnTo>
                <a:lnTo>
                  <a:pt x="134330" y="148897"/>
                </a:lnTo>
                <a:lnTo>
                  <a:pt x="139962" y="152207"/>
                </a:lnTo>
                <a:lnTo>
                  <a:pt x="144668" y="155367"/>
                </a:lnTo>
                <a:lnTo>
                  <a:pt x="148758" y="159378"/>
                </a:lnTo>
                <a:lnTo>
                  <a:pt x="152438" y="163958"/>
                </a:lnTo>
                <a:lnTo>
                  <a:pt x="155843" y="168916"/>
                </a:lnTo>
                <a:lnTo>
                  <a:pt x="160019" y="173173"/>
                </a:lnTo>
                <a:lnTo>
                  <a:pt x="164707" y="176964"/>
                </a:lnTo>
                <a:lnTo>
                  <a:pt x="169737" y="180444"/>
                </a:lnTo>
                <a:lnTo>
                  <a:pt x="174044" y="184669"/>
                </a:lnTo>
                <a:lnTo>
                  <a:pt x="177867" y="189390"/>
                </a:lnTo>
                <a:lnTo>
                  <a:pt x="181369" y="194443"/>
                </a:lnTo>
                <a:lnTo>
                  <a:pt x="185259" y="205137"/>
                </a:lnTo>
                <a:lnTo>
                  <a:pt x="186296" y="210656"/>
                </a:lnTo>
                <a:lnTo>
                  <a:pt x="189989" y="219328"/>
                </a:lnTo>
                <a:lnTo>
                  <a:pt x="192308" y="222974"/>
                </a:lnTo>
                <a:lnTo>
                  <a:pt x="194884" y="232105"/>
                </a:lnTo>
                <a:lnTo>
                  <a:pt x="195571" y="237207"/>
                </a:lnTo>
                <a:lnTo>
                  <a:pt x="193794" y="247956"/>
                </a:lnTo>
                <a:lnTo>
                  <a:pt x="190781" y="259083"/>
                </a:lnTo>
                <a:lnTo>
                  <a:pt x="189978" y="264718"/>
                </a:lnTo>
                <a:lnTo>
                  <a:pt x="189442" y="270379"/>
                </a:lnTo>
                <a:lnTo>
                  <a:pt x="188133" y="276058"/>
                </a:lnTo>
                <a:lnTo>
                  <a:pt x="186307" y="281749"/>
                </a:lnTo>
                <a:lnTo>
                  <a:pt x="184138" y="287448"/>
                </a:lnTo>
                <a:lnTo>
                  <a:pt x="180787" y="293152"/>
                </a:lnTo>
                <a:lnTo>
                  <a:pt x="176647" y="298860"/>
                </a:lnTo>
                <a:lnTo>
                  <a:pt x="171983" y="304571"/>
                </a:lnTo>
                <a:lnTo>
                  <a:pt x="167921" y="310283"/>
                </a:lnTo>
                <a:lnTo>
                  <a:pt x="164260" y="315995"/>
                </a:lnTo>
                <a:lnTo>
                  <a:pt x="160868" y="321709"/>
                </a:lnTo>
                <a:lnTo>
                  <a:pt x="156701" y="326470"/>
                </a:lnTo>
                <a:lnTo>
                  <a:pt x="152018" y="330597"/>
                </a:lnTo>
                <a:lnTo>
                  <a:pt x="146990" y="334301"/>
                </a:lnTo>
                <a:lnTo>
                  <a:pt x="141734" y="337723"/>
                </a:lnTo>
                <a:lnTo>
                  <a:pt x="136325" y="340956"/>
                </a:lnTo>
                <a:lnTo>
                  <a:pt x="130814" y="344065"/>
                </a:lnTo>
                <a:lnTo>
                  <a:pt x="126187" y="347089"/>
                </a:lnTo>
                <a:lnTo>
                  <a:pt x="122150" y="350058"/>
                </a:lnTo>
                <a:lnTo>
                  <a:pt x="118506" y="352990"/>
                </a:lnTo>
                <a:lnTo>
                  <a:pt x="114173" y="354945"/>
                </a:lnTo>
                <a:lnTo>
                  <a:pt x="109378" y="356248"/>
                </a:lnTo>
                <a:lnTo>
                  <a:pt x="104277" y="357117"/>
                </a:lnTo>
                <a:lnTo>
                  <a:pt x="99924" y="357696"/>
                </a:lnTo>
                <a:lnTo>
                  <a:pt x="96069" y="358082"/>
                </a:lnTo>
                <a:lnTo>
                  <a:pt x="92546" y="358339"/>
                </a:lnTo>
                <a:lnTo>
                  <a:pt x="88293" y="358511"/>
                </a:lnTo>
                <a:lnTo>
                  <a:pt x="78487" y="358701"/>
                </a:lnTo>
                <a:lnTo>
                  <a:pt x="74158" y="357799"/>
                </a:lnTo>
                <a:lnTo>
                  <a:pt x="70319" y="356246"/>
                </a:lnTo>
                <a:lnTo>
                  <a:pt x="66807" y="354257"/>
                </a:lnTo>
                <a:lnTo>
                  <a:pt x="62561" y="351027"/>
                </a:lnTo>
                <a:lnTo>
                  <a:pt x="57826" y="346969"/>
                </a:lnTo>
                <a:lnTo>
                  <a:pt x="52763" y="342358"/>
                </a:lnTo>
                <a:lnTo>
                  <a:pt x="48436" y="339284"/>
                </a:lnTo>
                <a:lnTo>
                  <a:pt x="44599" y="337234"/>
                </a:lnTo>
                <a:lnTo>
                  <a:pt x="41088" y="335868"/>
                </a:lnTo>
                <a:lnTo>
                  <a:pt x="37795" y="333053"/>
                </a:lnTo>
                <a:lnTo>
                  <a:pt x="34647" y="329271"/>
                </a:lnTo>
                <a:lnTo>
                  <a:pt x="31596" y="324844"/>
                </a:lnTo>
                <a:lnTo>
                  <a:pt x="29562" y="319036"/>
                </a:lnTo>
                <a:lnTo>
                  <a:pt x="28206" y="312306"/>
                </a:lnTo>
                <a:lnTo>
                  <a:pt x="27302" y="304962"/>
                </a:lnTo>
                <a:lnTo>
                  <a:pt x="26298" y="294261"/>
                </a:lnTo>
                <a:lnTo>
                  <a:pt x="26030" y="290075"/>
                </a:lnTo>
                <a:lnTo>
                  <a:pt x="27756" y="283473"/>
                </a:lnTo>
                <a:lnTo>
                  <a:pt x="30812" y="275263"/>
                </a:lnTo>
                <a:lnTo>
                  <a:pt x="34755" y="265979"/>
                </a:lnTo>
                <a:lnTo>
                  <a:pt x="41193" y="254075"/>
                </a:lnTo>
                <a:lnTo>
                  <a:pt x="49295" y="240423"/>
                </a:lnTo>
                <a:lnTo>
                  <a:pt x="58506" y="225608"/>
                </a:lnTo>
                <a:lnTo>
                  <a:pt x="66553" y="213826"/>
                </a:lnTo>
                <a:lnTo>
                  <a:pt x="73821" y="204066"/>
                </a:lnTo>
                <a:lnTo>
                  <a:pt x="121929" y="142858"/>
                </a:lnTo>
                <a:lnTo>
                  <a:pt x="134552" y="128179"/>
                </a:lnTo>
                <a:lnTo>
                  <a:pt x="144872" y="117441"/>
                </a:lnTo>
                <a:lnTo>
                  <a:pt x="153657" y="109329"/>
                </a:lnTo>
                <a:lnTo>
                  <a:pt x="160466" y="102017"/>
                </a:lnTo>
                <a:lnTo>
                  <a:pt x="165958" y="95236"/>
                </a:lnTo>
                <a:lnTo>
                  <a:pt x="175553" y="81671"/>
                </a:lnTo>
                <a:lnTo>
                  <a:pt x="186167" y="66116"/>
                </a:lnTo>
                <a:lnTo>
                  <a:pt x="189759" y="59873"/>
                </a:lnTo>
                <a:lnTo>
                  <a:pt x="193751" y="50396"/>
                </a:lnTo>
                <a:lnTo>
                  <a:pt x="195998" y="39705"/>
                </a:lnTo>
                <a:lnTo>
                  <a:pt x="196664" y="30505"/>
                </a:lnTo>
                <a:lnTo>
                  <a:pt x="195804" y="27560"/>
                </a:lnTo>
                <a:lnTo>
                  <a:pt x="192310" y="21747"/>
                </a:lnTo>
                <a:lnTo>
                  <a:pt x="189092" y="19816"/>
                </a:lnTo>
                <a:lnTo>
                  <a:pt x="185042" y="18528"/>
                </a:lnTo>
                <a:lnTo>
                  <a:pt x="162654" y="7381"/>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175"/>
          <p:cNvSpPr/>
          <p:nvPr/>
        </p:nvSpPr>
        <p:spPr>
          <a:xfrm>
            <a:off x="4666297" y="3832293"/>
            <a:ext cx="316990" cy="376805"/>
          </a:xfrm>
          <a:custGeom>
            <a:avLst/>
            <a:gdLst/>
            <a:ahLst/>
            <a:cxnLst/>
            <a:rect l="0" t="0" r="0" b="0"/>
            <a:pathLst>
              <a:path w="316990" h="376805">
                <a:moveTo>
                  <a:pt x="0" y="16759"/>
                </a:moveTo>
                <a:lnTo>
                  <a:pt x="18203" y="21310"/>
                </a:lnTo>
                <a:lnTo>
                  <a:pt x="25470" y="22651"/>
                </a:lnTo>
                <a:lnTo>
                  <a:pt x="32221" y="23544"/>
                </a:lnTo>
                <a:lnTo>
                  <a:pt x="38625" y="24140"/>
                </a:lnTo>
                <a:lnTo>
                  <a:pt x="46705" y="23585"/>
                </a:lnTo>
                <a:lnTo>
                  <a:pt x="55902" y="22262"/>
                </a:lnTo>
                <a:lnTo>
                  <a:pt x="65843" y="20428"/>
                </a:lnTo>
                <a:lnTo>
                  <a:pt x="79138" y="19205"/>
                </a:lnTo>
                <a:lnTo>
                  <a:pt x="94668" y="18390"/>
                </a:lnTo>
                <a:lnTo>
                  <a:pt x="111690" y="17846"/>
                </a:lnTo>
                <a:lnTo>
                  <a:pt x="125895" y="16531"/>
                </a:lnTo>
                <a:lnTo>
                  <a:pt x="138223" y="14702"/>
                </a:lnTo>
                <a:lnTo>
                  <a:pt x="149298" y="12530"/>
                </a:lnTo>
                <a:lnTo>
                  <a:pt x="159540" y="11082"/>
                </a:lnTo>
                <a:lnTo>
                  <a:pt x="169225" y="10117"/>
                </a:lnTo>
                <a:lnTo>
                  <a:pt x="178539" y="9474"/>
                </a:lnTo>
                <a:lnTo>
                  <a:pt x="189511" y="8092"/>
                </a:lnTo>
                <a:lnTo>
                  <a:pt x="201588" y="6219"/>
                </a:lnTo>
                <a:lnTo>
                  <a:pt x="214402" y="4017"/>
                </a:lnTo>
                <a:lnTo>
                  <a:pt x="224850" y="2549"/>
                </a:lnTo>
                <a:lnTo>
                  <a:pt x="233720" y="1571"/>
                </a:lnTo>
                <a:lnTo>
                  <a:pt x="241538" y="919"/>
                </a:lnTo>
                <a:lnTo>
                  <a:pt x="248655" y="484"/>
                </a:lnTo>
                <a:lnTo>
                  <a:pt x="261644" y="0"/>
                </a:lnTo>
                <a:lnTo>
                  <a:pt x="267774" y="824"/>
                </a:lnTo>
                <a:lnTo>
                  <a:pt x="273766" y="2326"/>
                </a:lnTo>
                <a:lnTo>
                  <a:pt x="279666" y="4279"/>
                </a:lnTo>
                <a:lnTo>
                  <a:pt x="285504" y="6534"/>
                </a:lnTo>
                <a:lnTo>
                  <a:pt x="291301" y="8990"/>
                </a:lnTo>
                <a:lnTo>
                  <a:pt x="297071" y="11580"/>
                </a:lnTo>
                <a:lnTo>
                  <a:pt x="306021" y="14457"/>
                </a:lnTo>
                <a:lnTo>
                  <a:pt x="309742" y="15224"/>
                </a:lnTo>
                <a:lnTo>
                  <a:pt x="312222" y="16689"/>
                </a:lnTo>
                <a:lnTo>
                  <a:pt x="313876" y="18617"/>
                </a:lnTo>
                <a:lnTo>
                  <a:pt x="314978" y="20855"/>
                </a:lnTo>
                <a:lnTo>
                  <a:pt x="316203" y="28422"/>
                </a:lnTo>
                <a:lnTo>
                  <a:pt x="316529" y="33107"/>
                </a:lnTo>
                <a:lnTo>
                  <a:pt x="316892" y="51012"/>
                </a:lnTo>
                <a:lnTo>
                  <a:pt x="316989" y="62454"/>
                </a:lnTo>
                <a:lnTo>
                  <a:pt x="314196" y="77703"/>
                </a:lnTo>
                <a:lnTo>
                  <a:pt x="309476" y="95488"/>
                </a:lnTo>
                <a:lnTo>
                  <a:pt x="290472" y="156030"/>
                </a:lnTo>
                <a:lnTo>
                  <a:pt x="273561" y="202165"/>
                </a:lnTo>
                <a:lnTo>
                  <a:pt x="253980" y="253466"/>
                </a:lnTo>
                <a:lnTo>
                  <a:pt x="242103" y="282617"/>
                </a:lnTo>
                <a:lnTo>
                  <a:pt x="237602" y="297820"/>
                </a:lnTo>
                <a:lnTo>
                  <a:pt x="233649" y="314624"/>
                </a:lnTo>
                <a:lnTo>
                  <a:pt x="230061" y="332493"/>
                </a:lnTo>
                <a:lnTo>
                  <a:pt x="228622" y="345358"/>
                </a:lnTo>
                <a:lnTo>
                  <a:pt x="228614" y="354888"/>
                </a:lnTo>
                <a:lnTo>
                  <a:pt x="231457" y="376804"/>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176"/>
          <p:cNvSpPr/>
          <p:nvPr/>
        </p:nvSpPr>
        <p:spPr>
          <a:xfrm>
            <a:off x="5154929" y="3934777"/>
            <a:ext cx="308612" cy="60009"/>
          </a:xfrm>
          <a:custGeom>
            <a:avLst/>
            <a:gdLst/>
            <a:ahLst/>
            <a:cxnLst/>
            <a:rect l="0" t="0" r="0" b="0"/>
            <a:pathLst>
              <a:path w="308612" h="60009">
                <a:moveTo>
                  <a:pt x="0" y="60008"/>
                </a:moveTo>
                <a:lnTo>
                  <a:pt x="18204" y="50906"/>
                </a:lnTo>
                <a:lnTo>
                  <a:pt x="26423" y="48225"/>
                </a:lnTo>
                <a:lnTo>
                  <a:pt x="34761" y="46438"/>
                </a:lnTo>
                <a:lnTo>
                  <a:pt x="43176" y="45245"/>
                </a:lnTo>
                <a:lnTo>
                  <a:pt x="50692" y="43499"/>
                </a:lnTo>
                <a:lnTo>
                  <a:pt x="57607" y="41382"/>
                </a:lnTo>
                <a:lnTo>
                  <a:pt x="64122" y="39018"/>
                </a:lnTo>
                <a:lnTo>
                  <a:pt x="73228" y="36489"/>
                </a:lnTo>
                <a:lnTo>
                  <a:pt x="84062" y="33851"/>
                </a:lnTo>
                <a:lnTo>
                  <a:pt x="96046" y="31140"/>
                </a:lnTo>
                <a:lnTo>
                  <a:pt x="106894" y="28380"/>
                </a:lnTo>
                <a:lnTo>
                  <a:pt x="116983" y="25588"/>
                </a:lnTo>
                <a:lnTo>
                  <a:pt x="135813" y="19945"/>
                </a:lnTo>
                <a:lnTo>
                  <a:pt x="153707" y="14262"/>
                </a:lnTo>
                <a:lnTo>
                  <a:pt x="162479" y="12365"/>
                </a:lnTo>
                <a:lnTo>
                  <a:pt x="171184" y="11101"/>
                </a:lnTo>
                <a:lnTo>
                  <a:pt x="179846" y="10258"/>
                </a:lnTo>
                <a:lnTo>
                  <a:pt x="188477" y="8744"/>
                </a:lnTo>
                <a:lnTo>
                  <a:pt x="197090" y="6782"/>
                </a:lnTo>
                <a:lnTo>
                  <a:pt x="205688" y="4521"/>
                </a:lnTo>
                <a:lnTo>
                  <a:pt x="216183" y="3014"/>
                </a:lnTo>
                <a:lnTo>
                  <a:pt x="227942" y="2009"/>
                </a:lnTo>
                <a:lnTo>
                  <a:pt x="308611" y="0"/>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177"/>
          <p:cNvSpPr/>
          <p:nvPr/>
        </p:nvSpPr>
        <p:spPr>
          <a:xfrm>
            <a:off x="5541063" y="3849052"/>
            <a:ext cx="247974" cy="400991"/>
          </a:xfrm>
          <a:custGeom>
            <a:avLst/>
            <a:gdLst/>
            <a:ahLst/>
            <a:cxnLst/>
            <a:rect l="0" t="0" r="0" b="0"/>
            <a:pathLst>
              <a:path w="247974" h="400991">
                <a:moveTo>
                  <a:pt x="205369" y="0"/>
                </a:moveTo>
                <a:lnTo>
                  <a:pt x="209920" y="0"/>
                </a:lnTo>
                <a:lnTo>
                  <a:pt x="160202" y="0"/>
                </a:lnTo>
                <a:lnTo>
                  <a:pt x="153350" y="952"/>
                </a:lnTo>
                <a:lnTo>
                  <a:pt x="146877" y="2540"/>
                </a:lnTo>
                <a:lnTo>
                  <a:pt x="140657" y="4551"/>
                </a:lnTo>
                <a:lnTo>
                  <a:pt x="134605" y="4939"/>
                </a:lnTo>
                <a:lnTo>
                  <a:pt x="128666" y="4245"/>
                </a:lnTo>
                <a:lnTo>
                  <a:pt x="122801" y="2830"/>
                </a:lnTo>
                <a:lnTo>
                  <a:pt x="116034" y="1887"/>
                </a:lnTo>
                <a:lnTo>
                  <a:pt x="108665" y="1258"/>
                </a:lnTo>
                <a:lnTo>
                  <a:pt x="100894" y="838"/>
                </a:lnTo>
                <a:lnTo>
                  <a:pt x="87181" y="373"/>
                </a:lnTo>
                <a:lnTo>
                  <a:pt x="67406" y="74"/>
                </a:lnTo>
                <a:lnTo>
                  <a:pt x="16033" y="7"/>
                </a:lnTo>
                <a:lnTo>
                  <a:pt x="13423" y="6672"/>
                </a:lnTo>
                <a:lnTo>
                  <a:pt x="11682" y="17783"/>
                </a:lnTo>
                <a:lnTo>
                  <a:pt x="9749" y="43146"/>
                </a:lnTo>
                <a:lnTo>
                  <a:pt x="8889" y="60769"/>
                </a:lnTo>
                <a:lnTo>
                  <a:pt x="7707" y="70992"/>
                </a:lnTo>
                <a:lnTo>
                  <a:pt x="5967" y="82571"/>
                </a:lnTo>
                <a:lnTo>
                  <a:pt x="3855" y="95052"/>
                </a:lnTo>
                <a:lnTo>
                  <a:pt x="2446" y="108136"/>
                </a:lnTo>
                <a:lnTo>
                  <a:pt x="1507" y="121621"/>
                </a:lnTo>
                <a:lnTo>
                  <a:pt x="881" y="135373"/>
                </a:lnTo>
                <a:lnTo>
                  <a:pt x="186" y="163353"/>
                </a:lnTo>
                <a:lnTo>
                  <a:pt x="0" y="177482"/>
                </a:lnTo>
                <a:lnTo>
                  <a:pt x="829" y="187854"/>
                </a:lnTo>
                <a:lnTo>
                  <a:pt x="2334" y="195721"/>
                </a:lnTo>
                <a:lnTo>
                  <a:pt x="4290" y="201918"/>
                </a:lnTo>
                <a:lnTo>
                  <a:pt x="6546" y="206050"/>
                </a:lnTo>
                <a:lnTo>
                  <a:pt x="9003" y="208804"/>
                </a:lnTo>
                <a:lnTo>
                  <a:pt x="11593" y="210640"/>
                </a:lnTo>
                <a:lnTo>
                  <a:pt x="14273" y="210912"/>
                </a:lnTo>
                <a:lnTo>
                  <a:pt x="17012" y="210140"/>
                </a:lnTo>
                <a:lnTo>
                  <a:pt x="23547" y="206743"/>
                </a:lnTo>
                <a:lnTo>
                  <a:pt x="32802" y="202058"/>
                </a:lnTo>
                <a:lnTo>
                  <a:pt x="55965" y="191721"/>
                </a:lnTo>
                <a:lnTo>
                  <a:pt x="71476" y="184964"/>
                </a:lnTo>
                <a:lnTo>
                  <a:pt x="84675" y="179507"/>
                </a:lnTo>
                <a:lnTo>
                  <a:pt x="96331" y="174917"/>
                </a:lnTo>
                <a:lnTo>
                  <a:pt x="106960" y="170904"/>
                </a:lnTo>
                <a:lnTo>
                  <a:pt x="115950" y="168228"/>
                </a:lnTo>
                <a:lnTo>
                  <a:pt x="123849" y="166445"/>
                </a:lnTo>
                <a:lnTo>
                  <a:pt x="131020" y="165256"/>
                </a:lnTo>
                <a:lnTo>
                  <a:pt x="137705" y="164463"/>
                </a:lnTo>
                <a:lnTo>
                  <a:pt x="144067" y="163934"/>
                </a:lnTo>
                <a:lnTo>
                  <a:pt x="150214" y="163582"/>
                </a:lnTo>
                <a:lnTo>
                  <a:pt x="158121" y="164300"/>
                </a:lnTo>
                <a:lnTo>
                  <a:pt x="167204" y="165731"/>
                </a:lnTo>
                <a:lnTo>
                  <a:pt x="177067" y="167637"/>
                </a:lnTo>
                <a:lnTo>
                  <a:pt x="185549" y="169861"/>
                </a:lnTo>
                <a:lnTo>
                  <a:pt x="193108" y="172295"/>
                </a:lnTo>
                <a:lnTo>
                  <a:pt x="200052" y="174871"/>
                </a:lnTo>
                <a:lnTo>
                  <a:pt x="205635" y="177541"/>
                </a:lnTo>
                <a:lnTo>
                  <a:pt x="210309" y="180273"/>
                </a:lnTo>
                <a:lnTo>
                  <a:pt x="218042" y="185849"/>
                </a:lnTo>
                <a:lnTo>
                  <a:pt x="224654" y="191502"/>
                </a:lnTo>
                <a:lnTo>
                  <a:pt x="228703" y="197201"/>
                </a:lnTo>
                <a:lnTo>
                  <a:pt x="233308" y="204810"/>
                </a:lnTo>
                <a:lnTo>
                  <a:pt x="238283" y="213692"/>
                </a:lnTo>
                <a:lnTo>
                  <a:pt x="241599" y="221519"/>
                </a:lnTo>
                <a:lnTo>
                  <a:pt x="243810" y="228642"/>
                </a:lnTo>
                <a:lnTo>
                  <a:pt x="245284" y="235295"/>
                </a:lnTo>
                <a:lnTo>
                  <a:pt x="246921" y="247768"/>
                </a:lnTo>
                <a:lnTo>
                  <a:pt x="247649" y="259662"/>
                </a:lnTo>
                <a:lnTo>
                  <a:pt x="247973" y="271298"/>
                </a:lnTo>
                <a:lnTo>
                  <a:pt x="246154" y="278973"/>
                </a:lnTo>
                <a:lnTo>
                  <a:pt x="243037" y="287900"/>
                </a:lnTo>
                <a:lnTo>
                  <a:pt x="239053" y="297660"/>
                </a:lnTo>
                <a:lnTo>
                  <a:pt x="235445" y="306073"/>
                </a:lnTo>
                <a:lnTo>
                  <a:pt x="228896" y="320500"/>
                </a:lnTo>
                <a:lnTo>
                  <a:pt x="224864" y="327014"/>
                </a:lnTo>
                <a:lnTo>
                  <a:pt x="220270" y="333262"/>
                </a:lnTo>
                <a:lnTo>
                  <a:pt x="215303" y="339332"/>
                </a:lnTo>
                <a:lnTo>
                  <a:pt x="210087" y="344331"/>
                </a:lnTo>
                <a:lnTo>
                  <a:pt x="204704" y="348617"/>
                </a:lnTo>
                <a:lnTo>
                  <a:pt x="199211" y="352426"/>
                </a:lnTo>
                <a:lnTo>
                  <a:pt x="173276" y="371440"/>
                </a:lnTo>
                <a:lnTo>
                  <a:pt x="165876" y="377167"/>
                </a:lnTo>
                <a:lnTo>
                  <a:pt x="159990" y="381937"/>
                </a:lnTo>
                <a:lnTo>
                  <a:pt x="155114" y="386070"/>
                </a:lnTo>
                <a:lnTo>
                  <a:pt x="149006" y="389778"/>
                </a:lnTo>
                <a:lnTo>
                  <a:pt x="142076" y="393202"/>
                </a:lnTo>
                <a:lnTo>
                  <a:pt x="134599" y="396437"/>
                </a:lnTo>
                <a:lnTo>
                  <a:pt x="128661" y="398594"/>
                </a:lnTo>
                <a:lnTo>
                  <a:pt x="123751" y="400032"/>
                </a:lnTo>
                <a:lnTo>
                  <a:pt x="119524" y="400990"/>
                </a:lnTo>
                <a:lnTo>
                  <a:pt x="113849" y="400677"/>
                </a:lnTo>
                <a:lnTo>
                  <a:pt x="107208" y="399516"/>
                </a:lnTo>
                <a:lnTo>
                  <a:pt x="99924" y="397789"/>
                </a:lnTo>
                <a:lnTo>
                  <a:pt x="93162" y="396638"/>
                </a:lnTo>
                <a:lnTo>
                  <a:pt x="86750" y="395870"/>
                </a:lnTo>
                <a:lnTo>
                  <a:pt x="80569" y="395359"/>
                </a:lnTo>
                <a:lnTo>
                  <a:pt x="75496" y="395018"/>
                </a:lnTo>
                <a:lnTo>
                  <a:pt x="67321" y="394638"/>
                </a:lnTo>
                <a:lnTo>
                  <a:pt x="63806" y="393585"/>
                </a:lnTo>
                <a:lnTo>
                  <a:pt x="57363" y="389874"/>
                </a:lnTo>
                <a:lnTo>
                  <a:pt x="51356" y="385622"/>
                </a:lnTo>
                <a:lnTo>
                  <a:pt x="44525" y="379138"/>
                </a:lnTo>
                <a:lnTo>
                  <a:pt x="42491" y="377190"/>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178"/>
          <p:cNvSpPr/>
          <p:nvPr/>
        </p:nvSpPr>
        <p:spPr>
          <a:xfrm>
            <a:off x="5926454" y="3832024"/>
            <a:ext cx="420054" cy="359929"/>
          </a:xfrm>
          <a:custGeom>
            <a:avLst/>
            <a:gdLst/>
            <a:ahLst/>
            <a:cxnLst/>
            <a:rect l="0" t="0" r="0" b="0"/>
            <a:pathLst>
              <a:path w="420054" h="359929">
                <a:moveTo>
                  <a:pt x="0" y="68463"/>
                </a:moveTo>
                <a:lnTo>
                  <a:pt x="19313" y="49150"/>
                </a:lnTo>
                <a:lnTo>
                  <a:pt x="27952" y="43052"/>
                </a:lnTo>
                <a:lnTo>
                  <a:pt x="40985" y="34264"/>
                </a:lnTo>
                <a:lnTo>
                  <a:pt x="44469" y="31376"/>
                </a:lnTo>
                <a:lnTo>
                  <a:pt x="48696" y="29451"/>
                </a:lnTo>
                <a:lnTo>
                  <a:pt x="58473" y="27312"/>
                </a:lnTo>
                <a:lnTo>
                  <a:pt x="69168" y="23822"/>
                </a:lnTo>
                <a:lnTo>
                  <a:pt x="80272" y="19095"/>
                </a:lnTo>
                <a:lnTo>
                  <a:pt x="91557" y="13819"/>
                </a:lnTo>
                <a:lnTo>
                  <a:pt x="98186" y="12031"/>
                </a:lnTo>
                <a:lnTo>
                  <a:pt x="105462" y="10839"/>
                </a:lnTo>
                <a:lnTo>
                  <a:pt x="113171" y="10045"/>
                </a:lnTo>
                <a:lnTo>
                  <a:pt x="120215" y="8562"/>
                </a:lnTo>
                <a:lnTo>
                  <a:pt x="133122" y="4376"/>
                </a:lnTo>
                <a:lnTo>
                  <a:pt x="145208" y="1880"/>
                </a:lnTo>
                <a:lnTo>
                  <a:pt x="151098" y="1214"/>
                </a:lnTo>
                <a:lnTo>
                  <a:pt x="158835" y="771"/>
                </a:lnTo>
                <a:lnTo>
                  <a:pt x="177591" y="278"/>
                </a:lnTo>
                <a:lnTo>
                  <a:pt x="200469" y="0"/>
                </a:lnTo>
                <a:lnTo>
                  <a:pt x="213241" y="2475"/>
                </a:lnTo>
                <a:lnTo>
                  <a:pt x="224314" y="6750"/>
                </a:lnTo>
                <a:lnTo>
                  <a:pt x="235903" y="14512"/>
                </a:lnTo>
                <a:lnTo>
                  <a:pt x="242323" y="20037"/>
                </a:lnTo>
                <a:lnTo>
                  <a:pt x="244417" y="23797"/>
                </a:lnTo>
                <a:lnTo>
                  <a:pt x="246742" y="33054"/>
                </a:lnTo>
                <a:lnTo>
                  <a:pt x="247776" y="43518"/>
                </a:lnTo>
                <a:lnTo>
                  <a:pt x="248052" y="48975"/>
                </a:lnTo>
                <a:lnTo>
                  <a:pt x="245818" y="60119"/>
                </a:lnTo>
                <a:lnTo>
                  <a:pt x="243889" y="65758"/>
                </a:lnTo>
                <a:lnTo>
                  <a:pt x="241650" y="71423"/>
                </a:lnTo>
                <a:lnTo>
                  <a:pt x="239205" y="77103"/>
                </a:lnTo>
                <a:lnTo>
                  <a:pt x="236623" y="82796"/>
                </a:lnTo>
                <a:lnTo>
                  <a:pt x="223887" y="113561"/>
                </a:lnTo>
                <a:lnTo>
                  <a:pt x="218791" y="124246"/>
                </a:lnTo>
                <a:lnTo>
                  <a:pt x="213488" y="134227"/>
                </a:lnTo>
                <a:lnTo>
                  <a:pt x="208048" y="143738"/>
                </a:lnTo>
                <a:lnTo>
                  <a:pt x="202516" y="152937"/>
                </a:lnTo>
                <a:lnTo>
                  <a:pt x="191290" y="170777"/>
                </a:lnTo>
                <a:lnTo>
                  <a:pt x="165158" y="210538"/>
                </a:lnTo>
                <a:lnTo>
                  <a:pt x="154873" y="225093"/>
                </a:lnTo>
                <a:lnTo>
                  <a:pt x="133285" y="253964"/>
                </a:lnTo>
                <a:lnTo>
                  <a:pt x="125052" y="264520"/>
                </a:lnTo>
                <a:lnTo>
                  <a:pt x="118611" y="272511"/>
                </a:lnTo>
                <a:lnTo>
                  <a:pt x="106056" y="287738"/>
                </a:lnTo>
                <a:lnTo>
                  <a:pt x="74268" y="327150"/>
                </a:lnTo>
                <a:lnTo>
                  <a:pt x="73325" y="330456"/>
                </a:lnTo>
                <a:lnTo>
                  <a:pt x="73648" y="333613"/>
                </a:lnTo>
                <a:lnTo>
                  <a:pt x="74817" y="336669"/>
                </a:lnTo>
                <a:lnTo>
                  <a:pt x="76548" y="338707"/>
                </a:lnTo>
                <a:lnTo>
                  <a:pt x="78655" y="340066"/>
                </a:lnTo>
                <a:lnTo>
                  <a:pt x="83535" y="341575"/>
                </a:lnTo>
                <a:lnTo>
                  <a:pt x="96401" y="342425"/>
                </a:lnTo>
                <a:lnTo>
                  <a:pt x="142658" y="342736"/>
                </a:lnTo>
                <a:lnTo>
                  <a:pt x="149398" y="341799"/>
                </a:lnTo>
                <a:lnTo>
                  <a:pt x="156749" y="340222"/>
                </a:lnTo>
                <a:lnTo>
                  <a:pt x="164507" y="338219"/>
                </a:lnTo>
                <a:lnTo>
                  <a:pt x="175394" y="336882"/>
                </a:lnTo>
                <a:lnTo>
                  <a:pt x="188367" y="335992"/>
                </a:lnTo>
                <a:lnTo>
                  <a:pt x="217069" y="335002"/>
                </a:lnTo>
                <a:lnTo>
                  <a:pt x="245701" y="334562"/>
                </a:lnTo>
                <a:lnTo>
                  <a:pt x="261908" y="335398"/>
                </a:lnTo>
                <a:lnTo>
                  <a:pt x="279381" y="336907"/>
                </a:lnTo>
                <a:lnTo>
                  <a:pt x="297697" y="338866"/>
                </a:lnTo>
                <a:lnTo>
                  <a:pt x="314670" y="341124"/>
                </a:lnTo>
                <a:lnTo>
                  <a:pt x="330748" y="343582"/>
                </a:lnTo>
                <a:lnTo>
                  <a:pt x="346228" y="346173"/>
                </a:lnTo>
                <a:lnTo>
                  <a:pt x="359407" y="347901"/>
                </a:lnTo>
                <a:lnTo>
                  <a:pt x="371049" y="349052"/>
                </a:lnTo>
                <a:lnTo>
                  <a:pt x="381669" y="349820"/>
                </a:lnTo>
                <a:lnTo>
                  <a:pt x="390654" y="351284"/>
                </a:lnTo>
                <a:lnTo>
                  <a:pt x="398549" y="353213"/>
                </a:lnTo>
                <a:lnTo>
                  <a:pt x="420053" y="359928"/>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179"/>
          <p:cNvSpPr/>
          <p:nvPr/>
        </p:nvSpPr>
        <p:spPr>
          <a:xfrm>
            <a:off x="6415087" y="3957284"/>
            <a:ext cx="248604" cy="20357"/>
          </a:xfrm>
          <a:custGeom>
            <a:avLst/>
            <a:gdLst/>
            <a:ahLst/>
            <a:cxnLst/>
            <a:rect l="0" t="0" r="0" b="0"/>
            <a:pathLst>
              <a:path w="248604" h="20357">
                <a:moveTo>
                  <a:pt x="0" y="20356"/>
                </a:moveTo>
                <a:lnTo>
                  <a:pt x="54610" y="6703"/>
                </a:lnTo>
                <a:lnTo>
                  <a:pt x="84032" y="2681"/>
                </a:lnTo>
                <a:lnTo>
                  <a:pt x="116981" y="0"/>
                </a:lnTo>
                <a:lnTo>
                  <a:pt x="248603" y="3211"/>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180"/>
          <p:cNvSpPr/>
          <p:nvPr/>
        </p:nvSpPr>
        <p:spPr>
          <a:xfrm>
            <a:off x="6440804" y="4038000"/>
            <a:ext cx="222887" cy="8221"/>
          </a:xfrm>
          <a:custGeom>
            <a:avLst/>
            <a:gdLst/>
            <a:ahLst/>
            <a:cxnLst/>
            <a:rect l="0" t="0" r="0" b="0"/>
            <a:pathLst>
              <a:path w="222887" h="8221">
                <a:moveTo>
                  <a:pt x="0" y="8220"/>
                </a:moveTo>
                <a:lnTo>
                  <a:pt x="74107" y="8220"/>
                </a:lnTo>
                <a:lnTo>
                  <a:pt x="85600" y="7267"/>
                </a:lnTo>
                <a:lnTo>
                  <a:pt x="95166" y="5679"/>
                </a:lnTo>
                <a:lnTo>
                  <a:pt x="103450" y="3669"/>
                </a:lnTo>
                <a:lnTo>
                  <a:pt x="114687" y="2328"/>
                </a:lnTo>
                <a:lnTo>
                  <a:pt x="127893" y="1435"/>
                </a:lnTo>
                <a:lnTo>
                  <a:pt x="155902" y="442"/>
                </a:lnTo>
                <a:lnTo>
                  <a:pt x="181050" y="0"/>
                </a:lnTo>
                <a:lnTo>
                  <a:pt x="191185" y="835"/>
                </a:lnTo>
                <a:lnTo>
                  <a:pt x="199847" y="2344"/>
                </a:lnTo>
                <a:lnTo>
                  <a:pt x="222886" y="8220"/>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181"/>
          <p:cNvSpPr/>
          <p:nvPr/>
        </p:nvSpPr>
        <p:spPr>
          <a:xfrm>
            <a:off x="6886575" y="3840634"/>
            <a:ext cx="256624" cy="342746"/>
          </a:xfrm>
          <a:custGeom>
            <a:avLst/>
            <a:gdLst/>
            <a:ahLst/>
            <a:cxnLst/>
            <a:rect l="0" t="0" r="0" b="0"/>
            <a:pathLst>
              <a:path w="256624" h="342746">
                <a:moveTo>
                  <a:pt x="17144" y="68426"/>
                </a:moveTo>
                <a:lnTo>
                  <a:pt x="26246" y="59324"/>
                </a:lnTo>
                <a:lnTo>
                  <a:pt x="32737" y="53785"/>
                </a:lnTo>
                <a:lnTo>
                  <a:pt x="50109" y="40011"/>
                </a:lnTo>
                <a:lnTo>
                  <a:pt x="58171" y="34243"/>
                </a:lnTo>
                <a:lnTo>
                  <a:pt x="65451" y="29445"/>
                </a:lnTo>
                <a:lnTo>
                  <a:pt x="72208" y="25293"/>
                </a:lnTo>
                <a:lnTo>
                  <a:pt x="78619" y="21573"/>
                </a:lnTo>
                <a:lnTo>
                  <a:pt x="90821" y="14900"/>
                </a:lnTo>
                <a:lnTo>
                  <a:pt x="108401" y="5788"/>
                </a:lnTo>
                <a:lnTo>
                  <a:pt x="114178" y="3807"/>
                </a:lnTo>
                <a:lnTo>
                  <a:pt x="119933" y="2487"/>
                </a:lnTo>
                <a:lnTo>
                  <a:pt x="125676" y="1606"/>
                </a:lnTo>
                <a:lnTo>
                  <a:pt x="131409" y="1019"/>
                </a:lnTo>
                <a:lnTo>
                  <a:pt x="137135" y="628"/>
                </a:lnTo>
                <a:lnTo>
                  <a:pt x="142858" y="367"/>
                </a:lnTo>
                <a:lnTo>
                  <a:pt x="154298" y="77"/>
                </a:lnTo>
                <a:lnTo>
                  <a:pt x="160015" y="0"/>
                </a:lnTo>
                <a:lnTo>
                  <a:pt x="164779" y="901"/>
                </a:lnTo>
                <a:lnTo>
                  <a:pt x="172612" y="4442"/>
                </a:lnTo>
                <a:lnTo>
                  <a:pt x="179269" y="9191"/>
                </a:lnTo>
                <a:lnTo>
                  <a:pt x="185402" y="14477"/>
                </a:lnTo>
                <a:lnTo>
                  <a:pt x="191303" y="20001"/>
                </a:lnTo>
                <a:lnTo>
                  <a:pt x="193258" y="22808"/>
                </a:lnTo>
                <a:lnTo>
                  <a:pt x="195429" y="28466"/>
                </a:lnTo>
                <a:lnTo>
                  <a:pt x="195057" y="32261"/>
                </a:lnTo>
                <a:lnTo>
                  <a:pt x="192101" y="41557"/>
                </a:lnTo>
                <a:lnTo>
                  <a:pt x="185083" y="62052"/>
                </a:lnTo>
                <a:lnTo>
                  <a:pt x="181491" y="68939"/>
                </a:lnTo>
                <a:lnTo>
                  <a:pt x="177191" y="75435"/>
                </a:lnTo>
                <a:lnTo>
                  <a:pt x="172420" y="81671"/>
                </a:lnTo>
                <a:lnTo>
                  <a:pt x="168287" y="87733"/>
                </a:lnTo>
                <a:lnTo>
                  <a:pt x="164579" y="93680"/>
                </a:lnTo>
                <a:lnTo>
                  <a:pt x="161153" y="99549"/>
                </a:lnTo>
                <a:lnTo>
                  <a:pt x="155061" y="106320"/>
                </a:lnTo>
                <a:lnTo>
                  <a:pt x="147189" y="113691"/>
                </a:lnTo>
                <a:lnTo>
                  <a:pt x="138131" y="121463"/>
                </a:lnTo>
                <a:lnTo>
                  <a:pt x="130187" y="128549"/>
                </a:lnTo>
                <a:lnTo>
                  <a:pt x="116281" y="141502"/>
                </a:lnTo>
                <a:lnTo>
                  <a:pt x="108000" y="148575"/>
                </a:lnTo>
                <a:lnTo>
                  <a:pt x="98670" y="156149"/>
                </a:lnTo>
                <a:lnTo>
                  <a:pt x="88640" y="164056"/>
                </a:lnTo>
                <a:lnTo>
                  <a:pt x="81000" y="170279"/>
                </a:lnTo>
                <a:lnTo>
                  <a:pt x="74955" y="175380"/>
                </a:lnTo>
                <a:lnTo>
                  <a:pt x="69972" y="179734"/>
                </a:lnTo>
                <a:lnTo>
                  <a:pt x="64746" y="182636"/>
                </a:lnTo>
                <a:lnTo>
                  <a:pt x="59356" y="184571"/>
                </a:lnTo>
                <a:lnTo>
                  <a:pt x="53858" y="185861"/>
                </a:lnTo>
                <a:lnTo>
                  <a:pt x="49240" y="186721"/>
                </a:lnTo>
                <a:lnTo>
                  <a:pt x="41569" y="187677"/>
                </a:lnTo>
                <a:lnTo>
                  <a:pt x="39142" y="186979"/>
                </a:lnTo>
                <a:lnTo>
                  <a:pt x="37525" y="185561"/>
                </a:lnTo>
                <a:lnTo>
                  <a:pt x="36446" y="183663"/>
                </a:lnTo>
                <a:lnTo>
                  <a:pt x="36680" y="182398"/>
                </a:lnTo>
                <a:lnTo>
                  <a:pt x="37789" y="181555"/>
                </a:lnTo>
                <a:lnTo>
                  <a:pt x="39479" y="180993"/>
                </a:lnTo>
                <a:lnTo>
                  <a:pt x="46411" y="175650"/>
                </a:lnTo>
                <a:lnTo>
                  <a:pt x="54282" y="170691"/>
                </a:lnTo>
                <a:lnTo>
                  <a:pt x="59048" y="168035"/>
                </a:lnTo>
                <a:lnTo>
                  <a:pt x="64130" y="166264"/>
                </a:lnTo>
                <a:lnTo>
                  <a:pt x="69423" y="165084"/>
                </a:lnTo>
                <a:lnTo>
                  <a:pt x="74857" y="164297"/>
                </a:lnTo>
                <a:lnTo>
                  <a:pt x="81337" y="162820"/>
                </a:lnTo>
                <a:lnTo>
                  <a:pt x="88515" y="160882"/>
                </a:lnTo>
                <a:lnTo>
                  <a:pt x="96156" y="158639"/>
                </a:lnTo>
                <a:lnTo>
                  <a:pt x="104109" y="157143"/>
                </a:lnTo>
                <a:lnTo>
                  <a:pt x="112269" y="156145"/>
                </a:lnTo>
                <a:lnTo>
                  <a:pt x="120566" y="155480"/>
                </a:lnTo>
                <a:lnTo>
                  <a:pt x="130860" y="155990"/>
                </a:lnTo>
                <a:lnTo>
                  <a:pt x="142485" y="157282"/>
                </a:lnTo>
                <a:lnTo>
                  <a:pt x="154997" y="159095"/>
                </a:lnTo>
                <a:lnTo>
                  <a:pt x="166196" y="160305"/>
                </a:lnTo>
                <a:lnTo>
                  <a:pt x="176520" y="161111"/>
                </a:lnTo>
                <a:lnTo>
                  <a:pt x="186260" y="161648"/>
                </a:lnTo>
                <a:lnTo>
                  <a:pt x="194658" y="162959"/>
                </a:lnTo>
                <a:lnTo>
                  <a:pt x="202162" y="164785"/>
                </a:lnTo>
                <a:lnTo>
                  <a:pt x="209070" y="166955"/>
                </a:lnTo>
                <a:lnTo>
                  <a:pt x="215580" y="169355"/>
                </a:lnTo>
                <a:lnTo>
                  <a:pt x="221825" y="171907"/>
                </a:lnTo>
                <a:lnTo>
                  <a:pt x="227893" y="174560"/>
                </a:lnTo>
                <a:lnTo>
                  <a:pt x="232891" y="177282"/>
                </a:lnTo>
                <a:lnTo>
                  <a:pt x="237176" y="180049"/>
                </a:lnTo>
                <a:lnTo>
                  <a:pt x="244476" y="185664"/>
                </a:lnTo>
                <a:lnTo>
                  <a:pt x="250896" y="191334"/>
                </a:lnTo>
                <a:lnTo>
                  <a:pt x="252989" y="195132"/>
                </a:lnTo>
                <a:lnTo>
                  <a:pt x="255314" y="204432"/>
                </a:lnTo>
                <a:lnTo>
                  <a:pt x="256348" y="212375"/>
                </a:lnTo>
                <a:lnTo>
                  <a:pt x="256623" y="215827"/>
                </a:lnTo>
                <a:lnTo>
                  <a:pt x="255854" y="220986"/>
                </a:lnTo>
                <a:lnTo>
                  <a:pt x="254389" y="227282"/>
                </a:lnTo>
                <a:lnTo>
                  <a:pt x="252460" y="234338"/>
                </a:lnTo>
                <a:lnTo>
                  <a:pt x="249269" y="240946"/>
                </a:lnTo>
                <a:lnTo>
                  <a:pt x="245237" y="247257"/>
                </a:lnTo>
                <a:lnTo>
                  <a:pt x="240643" y="253369"/>
                </a:lnTo>
                <a:lnTo>
                  <a:pt x="234724" y="260301"/>
                </a:lnTo>
                <a:lnTo>
                  <a:pt x="227920" y="267780"/>
                </a:lnTo>
                <a:lnTo>
                  <a:pt x="220526" y="275624"/>
                </a:lnTo>
                <a:lnTo>
                  <a:pt x="212740" y="281805"/>
                </a:lnTo>
                <a:lnTo>
                  <a:pt x="204692" y="286879"/>
                </a:lnTo>
                <a:lnTo>
                  <a:pt x="175793" y="301865"/>
                </a:lnTo>
                <a:lnTo>
                  <a:pt x="168630" y="305015"/>
                </a:lnTo>
                <a:lnTo>
                  <a:pt x="160997" y="308067"/>
                </a:lnTo>
                <a:lnTo>
                  <a:pt x="153052" y="311054"/>
                </a:lnTo>
                <a:lnTo>
                  <a:pt x="143945" y="314950"/>
                </a:lnTo>
                <a:lnTo>
                  <a:pt x="123665" y="324360"/>
                </a:lnTo>
                <a:lnTo>
                  <a:pt x="111971" y="328583"/>
                </a:lnTo>
                <a:lnTo>
                  <a:pt x="99412" y="332352"/>
                </a:lnTo>
                <a:lnTo>
                  <a:pt x="86277" y="335816"/>
                </a:lnTo>
                <a:lnTo>
                  <a:pt x="75615" y="338126"/>
                </a:lnTo>
                <a:lnTo>
                  <a:pt x="66602" y="339666"/>
                </a:lnTo>
                <a:lnTo>
                  <a:pt x="58690" y="340692"/>
                </a:lnTo>
                <a:lnTo>
                  <a:pt x="50556" y="341377"/>
                </a:lnTo>
                <a:lnTo>
                  <a:pt x="42277" y="341833"/>
                </a:lnTo>
                <a:lnTo>
                  <a:pt x="22051" y="342475"/>
                </a:lnTo>
                <a:lnTo>
                  <a:pt x="0" y="342745"/>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182"/>
          <p:cNvSpPr/>
          <p:nvPr/>
        </p:nvSpPr>
        <p:spPr>
          <a:xfrm>
            <a:off x="7264785" y="3824041"/>
            <a:ext cx="254353" cy="367432"/>
          </a:xfrm>
          <a:custGeom>
            <a:avLst/>
            <a:gdLst/>
            <a:ahLst/>
            <a:cxnLst/>
            <a:rect l="0" t="0" r="0" b="0"/>
            <a:pathLst>
              <a:path w="254353" h="367432">
                <a:moveTo>
                  <a:pt x="239009" y="16438"/>
                </a:moveTo>
                <a:lnTo>
                  <a:pt x="234458" y="7337"/>
                </a:lnTo>
                <a:lnTo>
                  <a:pt x="232165" y="4656"/>
                </a:lnTo>
                <a:lnTo>
                  <a:pt x="229685" y="2868"/>
                </a:lnTo>
                <a:lnTo>
                  <a:pt x="224388" y="882"/>
                </a:lnTo>
                <a:lnTo>
                  <a:pt x="218858" y="0"/>
                </a:lnTo>
                <a:lnTo>
                  <a:pt x="216050" y="717"/>
                </a:lnTo>
                <a:lnTo>
                  <a:pt x="210391" y="4054"/>
                </a:lnTo>
                <a:lnTo>
                  <a:pt x="206596" y="5324"/>
                </a:lnTo>
                <a:lnTo>
                  <a:pt x="202160" y="6172"/>
                </a:lnTo>
                <a:lnTo>
                  <a:pt x="197298" y="6736"/>
                </a:lnTo>
                <a:lnTo>
                  <a:pt x="192152" y="7113"/>
                </a:lnTo>
                <a:lnTo>
                  <a:pt x="186816" y="7364"/>
                </a:lnTo>
                <a:lnTo>
                  <a:pt x="181355" y="7532"/>
                </a:lnTo>
                <a:lnTo>
                  <a:pt x="169141" y="9548"/>
                </a:lnTo>
                <a:lnTo>
                  <a:pt x="132709" y="16869"/>
                </a:lnTo>
                <a:lnTo>
                  <a:pt x="116707" y="19583"/>
                </a:lnTo>
                <a:lnTo>
                  <a:pt x="103183" y="21392"/>
                </a:lnTo>
                <a:lnTo>
                  <a:pt x="91308" y="22599"/>
                </a:lnTo>
                <a:lnTo>
                  <a:pt x="75772" y="23403"/>
                </a:lnTo>
                <a:lnTo>
                  <a:pt x="10598" y="24800"/>
                </a:lnTo>
                <a:lnTo>
                  <a:pt x="6725" y="27727"/>
                </a:lnTo>
                <a:lnTo>
                  <a:pt x="4143" y="32537"/>
                </a:lnTo>
                <a:lnTo>
                  <a:pt x="1274" y="43596"/>
                </a:lnTo>
                <a:lnTo>
                  <a:pt x="0" y="51686"/>
                </a:lnTo>
                <a:lnTo>
                  <a:pt x="1972" y="60997"/>
                </a:lnTo>
                <a:lnTo>
                  <a:pt x="3832" y="66146"/>
                </a:lnTo>
                <a:lnTo>
                  <a:pt x="5072" y="72437"/>
                </a:lnTo>
                <a:lnTo>
                  <a:pt x="5899" y="79488"/>
                </a:lnTo>
                <a:lnTo>
                  <a:pt x="6450" y="87047"/>
                </a:lnTo>
                <a:lnTo>
                  <a:pt x="7062" y="125925"/>
                </a:lnTo>
                <a:lnTo>
                  <a:pt x="7455" y="193958"/>
                </a:lnTo>
                <a:lnTo>
                  <a:pt x="8440" y="201460"/>
                </a:lnTo>
                <a:lnTo>
                  <a:pt x="12075" y="212335"/>
                </a:lnTo>
                <a:lnTo>
                  <a:pt x="14377" y="215616"/>
                </a:lnTo>
                <a:lnTo>
                  <a:pt x="16865" y="217804"/>
                </a:lnTo>
                <a:lnTo>
                  <a:pt x="19476" y="219262"/>
                </a:lnTo>
                <a:lnTo>
                  <a:pt x="22169" y="219282"/>
                </a:lnTo>
                <a:lnTo>
                  <a:pt x="24917" y="218342"/>
                </a:lnTo>
                <a:lnTo>
                  <a:pt x="30510" y="214759"/>
                </a:lnTo>
                <a:lnTo>
                  <a:pt x="36170" y="209991"/>
                </a:lnTo>
                <a:lnTo>
                  <a:pt x="41871" y="206433"/>
                </a:lnTo>
                <a:lnTo>
                  <a:pt x="49482" y="202157"/>
                </a:lnTo>
                <a:lnTo>
                  <a:pt x="73315" y="189576"/>
                </a:lnTo>
                <a:lnTo>
                  <a:pt x="79969" y="186156"/>
                </a:lnTo>
                <a:lnTo>
                  <a:pt x="88215" y="182924"/>
                </a:lnTo>
                <a:lnTo>
                  <a:pt x="97522" y="179816"/>
                </a:lnTo>
                <a:lnTo>
                  <a:pt x="107537" y="176792"/>
                </a:lnTo>
                <a:lnTo>
                  <a:pt x="117071" y="174776"/>
                </a:lnTo>
                <a:lnTo>
                  <a:pt x="126285" y="173432"/>
                </a:lnTo>
                <a:lnTo>
                  <a:pt x="135285" y="172535"/>
                </a:lnTo>
                <a:lnTo>
                  <a:pt x="143190" y="171938"/>
                </a:lnTo>
                <a:lnTo>
                  <a:pt x="150365" y="171540"/>
                </a:lnTo>
                <a:lnTo>
                  <a:pt x="163417" y="171098"/>
                </a:lnTo>
                <a:lnTo>
                  <a:pt x="175568" y="170901"/>
                </a:lnTo>
                <a:lnTo>
                  <a:pt x="181475" y="171801"/>
                </a:lnTo>
                <a:lnTo>
                  <a:pt x="187318" y="173354"/>
                </a:lnTo>
                <a:lnTo>
                  <a:pt x="193119" y="175341"/>
                </a:lnTo>
                <a:lnTo>
                  <a:pt x="197939" y="177619"/>
                </a:lnTo>
                <a:lnTo>
                  <a:pt x="205834" y="182689"/>
                </a:lnTo>
                <a:lnTo>
                  <a:pt x="212517" y="188118"/>
                </a:lnTo>
                <a:lnTo>
                  <a:pt x="219615" y="193706"/>
                </a:lnTo>
                <a:lnTo>
                  <a:pt x="224175" y="196529"/>
                </a:lnTo>
                <a:lnTo>
                  <a:pt x="229120" y="199364"/>
                </a:lnTo>
                <a:lnTo>
                  <a:pt x="233369" y="203159"/>
                </a:lnTo>
                <a:lnTo>
                  <a:pt x="240630" y="212456"/>
                </a:lnTo>
                <a:lnTo>
                  <a:pt x="247032" y="222937"/>
                </a:lnTo>
                <a:lnTo>
                  <a:pt x="250073" y="228399"/>
                </a:lnTo>
                <a:lnTo>
                  <a:pt x="253452" y="239548"/>
                </a:lnTo>
                <a:lnTo>
                  <a:pt x="254352" y="245188"/>
                </a:lnTo>
                <a:lnTo>
                  <a:pt x="252814" y="256535"/>
                </a:lnTo>
                <a:lnTo>
                  <a:pt x="249907" y="267928"/>
                </a:lnTo>
                <a:lnTo>
                  <a:pt x="248616" y="279342"/>
                </a:lnTo>
                <a:lnTo>
                  <a:pt x="246366" y="286005"/>
                </a:lnTo>
                <a:lnTo>
                  <a:pt x="242962" y="293304"/>
                </a:lnTo>
                <a:lnTo>
                  <a:pt x="238786" y="301028"/>
                </a:lnTo>
                <a:lnTo>
                  <a:pt x="231608" y="312151"/>
                </a:lnTo>
                <a:lnTo>
                  <a:pt x="228360" y="316450"/>
                </a:lnTo>
                <a:lnTo>
                  <a:pt x="224290" y="320269"/>
                </a:lnTo>
                <a:lnTo>
                  <a:pt x="219672" y="323767"/>
                </a:lnTo>
                <a:lnTo>
                  <a:pt x="214687" y="327052"/>
                </a:lnTo>
                <a:lnTo>
                  <a:pt x="209460" y="331146"/>
                </a:lnTo>
                <a:lnTo>
                  <a:pt x="204069" y="335781"/>
                </a:lnTo>
                <a:lnTo>
                  <a:pt x="198571" y="340776"/>
                </a:lnTo>
                <a:lnTo>
                  <a:pt x="193000" y="344106"/>
                </a:lnTo>
                <a:lnTo>
                  <a:pt x="187382" y="346326"/>
                </a:lnTo>
                <a:lnTo>
                  <a:pt x="181731" y="347806"/>
                </a:lnTo>
                <a:lnTo>
                  <a:pt x="176059" y="349745"/>
                </a:lnTo>
                <a:lnTo>
                  <a:pt x="170372" y="351991"/>
                </a:lnTo>
                <a:lnTo>
                  <a:pt x="164677" y="354440"/>
                </a:lnTo>
                <a:lnTo>
                  <a:pt x="158022" y="357025"/>
                </a:lnTo>
                <a:lnTo>
                  <a:pt x="143007" y="362438"/>
                </a:lnTo>
                <a:lnTo>
                  <a:pt x="135956" y="364263"/>
                </a:lnTo>
                <a:lnTo>
                  <a:pt x="129350" y="365479"/>
                </a:lnTo>
                <a:lnTo>
                  <a:pt x="123040" y="366290"/>
                </a:lnTo>
                <a:lnTo>
                  <a:pt x="115025" y="366830"/>
                </a:lnTo>
                <a:lnTo>
                  <a:pt x="105870" y="367190"/>
                </a:lnTo>
                <a:lnTo>
                  <a:pt x="95957" y="367431"/>
                </a:lnTo>
                <a:lnTo>
                  <a:pt x="86491" y="366638"/>
                </a:lnTo>
                <a:lnTo>
                  <a:pt x="77324" y="365157"/>
                </a:lnTo>
                <a:lnTo>
                  <a:pt x="68354" y="363218"/>
                </a:lnTo>
                <a:lnTo>
                  <a:pt x="60470" y="361925"/>
                </a:lnTo>
                <a:lnTo>
                  <a:pt x="53308" y="361063"/>
                </a:lnTo>
                <a:lnTo>
                  <a:pt x="46628" y="360488"/>
                </a:lnTo>
                <a:lnTo>
                  <a:pt x="41223" y="359152"/>
                </a:lnTo>
                <a:lnTo>
                  <a:pt x="36667" y="357309"/>
                </a:lnTo>
                <a:lnTo>
                  <a:pt x="29065" y="353674"/>
                </a:lnTo>
                <a:lnTo>
                  <a:pt x="25704" y="352705"/>
                </a:lnTo>
                <a:lnTo>
                  <a:pt x="16124" y="350766"/>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Box and Whisker Plot</a:t>
            </a:r>
            <a:endParaRPr lang="en-US" dirty="0"/>
          </a:p>
        </p:txBody>
      </p:sp>
      <p:pic>
        <p:nvPicPr>
          <p:cNvPr id="2050" name="Picture 2"/>
          <p:cNvPicPr>
            <a:picLocks noGrp="1" noChangeAspect="1" noChangeArrowheads="1"/>
          </p:cNvPicPr>
          <p:nvPr>
            <p:ph idx="1"/>
          </p:nvPr>
        </p:nvPicPr>
        <p:blipFill>
          <a:blip r:embed="rId3" cstate="print">
            <a:duotone>
              <a:prstClr val="black"/>
              <a:schemeClr val="accent6">
                <a:tint val="45000"/>
                <a:satMod val="400000"/>
              </a:schemeClr>
            </a:duotone>
          </a:blip>
          <a:srcRect/>
          <a:stretch>
            <a:fillRect/>
          </a:stretch>
        </p:blipFill>
        <p:spPr bwMode="auto">
          <a:xfrm>
            <a:off x="1382413" y="2286000"/>
            <a:ext cx="6379175" cy="2286000"/>
          </a:xfrm>
          <a:prstGeom prst="rect">
            <a:avLst/>
          </a:prstGeom>
          <a:noFill/>
          <a:ln w="9525">
            <a:noFill/>
            <a:miter lim="800000"/>
            <a:headEnd/>
            <a:tailEnd/>
          </a:ln>
        </p:spPr>
      </p:pic>
      <p:sp>
        <p:nvSpPr>
          <p:cNvPr id="5" name="SMARTPenAnnotation1148"/>
          <p:cNvSpPr/>
          <p:nvPr/>
        </p:nvSpPr>
        <p:spPr>
          <a:xfrm>
            <a:off x="2428875" y="3454717"/>
            <a:ext cx="25718" cy="145734"/>
          </a:xfrm>
          <a:custGeom>
            <a:avLst/>
            <a:gdLst/>
            <a:ahLst/>
            <a:cxnLst/>
            <a:rect l="0" t="0" r="0" b="0"/>
            <a:pathLst>
              <a:path w="25718" h="145734">
                <a:moveTo>
                  <a:pt x="0" y="0"/>
                </a:moveTo>
                <a:lnTo>
                  <a:pt x="0" y="7381"/>
                </a:lnTo>
                <a:lnTo>
                  <a:pt x="952" y="8731"/>
                </a:lnTo>
                <a:lnTo>
                  <a:pt x="2539" y="10583"/>
                </a:lnTo>
                <a:lnTo>
                  <a:pt x="4550" y="12770"/>
                </a:lnTo>
                <a:lnTo>
                  <a:pt x="5891" y="15181"/>
                </a:lnTo>
                <a:lnTo>
                  <a:pt x="6785" y="17741"/>
                </a:lnTo>
                <a:lnTo>
                  <a:pt x="7380" y="20400"/>
                </a:lnTo>
                <a:lnTo>
                  <a:pt x="7778" y="23125"/>
                </a:lnTo>
                <a:lnTo>
                  <a:pt x="8042" y="25894"/>
                </a:lnTo>
                <a:lnTo>
                  <a:pt x="8219" y="28693"/>
                </a:lnTo>
                <a:lnTo>
                  <a:pt x="8415" y="34342"/>
                </a:lnTo>
                <a:lnTo>
                  <a:pt x="8467" y="37183"/>
                </a:lnTo>
                <a:lnTo>
                  <a:pt x="9455" y="42886"/>
                </a:lnTo>
                <a:lnTo>
                  <a:pt x="11065" y="50498"/>
                </a:lnTo>
                <a:lnTo>
                  <a:pt x="13092" y="59383"/>
                </a:lnTo>
                <a:lnTo>
                  <a:pt x="14443" y="66259"/>
                </a:lnTo>
                <a:lnTo>
                  <a:pt x="15343" y="71795"/>
                </a:lnTo>
                <a:lnTo>
                  <a:pt x="15944" y="76438"/>
                </a:lnTo>
                <a:lnTo>
                  <a:pt x="16344" y="82391"/>
                </a:lnTo>
                <a:lnTo>
                  <a:pt x="16611" y="89218"/>
                </a:lnTo>
                <a:lnTo>
                  <a:pt x="17039" y="111604"/>
                </a:lnTo>
                <a:lnTo>
                  <a:pt x="17135" y="131209"/>
                </a:lnTo>
                <a:lnTo>
                  <a:pt x="18091" y="134145"/>
                </a:lnTo>
                <a:lnTo>
                  <a:pt x="19680" y="137055"/>
                </a:lnTo>
                <a:lnTo>
                  <a:pt x="25717" y="145733"/>
                </a:lnTo>
              </a:path>
            </a:pathLst>
          </a:custGeom>
          <a:ln w="38100" cap="flat" cmpd="sng" algn="ctr">
            <a:solidFill>
              <a:srgbClr val="C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149"/>
          <p:cNvSpPr/>
          <p:nvPr/>
        </p:nvSpPr>
        <p:spPr>
          <a:xfrm>
            <a:off x="2583577" y="3394710"/>
            <a:ext cx="149387" cy="188110"/>
          </a:xfrm>
          <a:custGeom>
            <a:avLst/>
            <a:gdLst/>
            <a:ahLst/>
            <a:cxnLst/>
            <a:rect l="0" t="0" r="0" b="0"/>
            <a:pathLst>
              <a:path w="149387" h="188110">
                <a:moveTo>
                  <a:pt x="85327" y="0"/>
                </a:moveTo>
                <a:lnTo>
                  <a:pt x="53288" y="0"/>
                </a:lnTo>
                <a:lnTo>
                  <a:pt x="50633" y="952"/>
                </a:lnTo>
                <a:lnTo>
                  <a:pt x="46958" y="2540"/>
                </a:lnTo>
                <a:lnTo>
                  <a:pt x="42603" y="4551"/>
                </a:lnTo>
                <a:lnTo>
                  <a:pt x="38747" y="6844"/>
                </a:lnTo>
                <a:lnTo>
                  <a:pt x="35224" y="9325"/>
                </a:lnTo>
                <a:lnTo>
                  <a:pt x="31923" y="11932"/>
                </a:lnTo>
                <a:lnTo>
                  <a:pt x="28769" y="14622"/>
                </a:lnTo>
                <a:lnTo>
                  <a:pt x="25714" y="17368"/>
                </a:lnTo>
                <a:lnTo>
                  <a:pt x="22725" y="20151"/>
                </a:lnTo>
                <a:lnTo>
                  <a:pt x="19780" y="22006"/>
                </a:lnTo>
                <a:lnTo>
                  <a:pt x="16864" y="23243"/>
                </a:lnTo>
                <a:lnTo>
                  <a:pt x="13968" y="24068"/>
                </a:lnTo>
                <a:lnTo>
                  <a:pt x="12037" y="25570"/>
                </a:lnTo>
                <a:lnTo>
                  <a:pt x="10750" y="27524"/>
                </a:lnTo>
                <a:lnTo>
                  <a:pt x="9891" y="29779"/>
                </a:lnTo>
                <a:lnTo>
                  <a:pt x="8367" y="31283"/>
                </a:lnTo>
                <a:lnTo>
                  <a:pt x="6398" y="32285"/>
                </a:lnTo>
                <a:lnTo>
                  <a:pt x="4133" y="32953"/>
                </a:lnTo>
                <a:lnTo>
                  <a:pt x="2623" y="35303"/>
                </a:lnTo>
                <a:lnTo>
                  <a:pt x="1616" y="38776"/>
                </a:lnTo>
                <a:lnTo>
                  <a:pt x="945" y="42995"/>
                </a:lnTo>
                <a:lnTo>
                  <a:pt x="497" y="46761"/>
                </a:lnTo>
                <a:lnTo>
                  <a:pt x="199" y="50224"/>
                </a:lnTo>
                <a:lnTo>
                  <a:pt x="0" y="53485"/>
                </a:lnTo>
                <a:lnTo>
                  <a:pt x="820" y="56611"/>
                </a:lnTo>
                <a:lnTo>
                  <a:pt x="2319" y="59648"/>
                </a:lnTo>
                <a:lnTo>
                  <a:pt x="4271" y="62625"/>
                </a:lnTo>
                <a:lnTo>
                  <a:pt x="6525" y="65563"/>
                </a:lnTo>
                <a:lnTo>
                  <a:pt x="8980" y="68473"/>
                </a:lnTo>
                <a:lnTo>
                  <a:pt x="15213" y="75438"/>
                </a:lnTo>
                <a:lnTo>
                  <a:pt x="16677" y="76009"/>
                </a:lnTo>
                <a:lnTo>
                  <a:pt x="20844" y="76644"/>
                </a:lnTo>
                <a:lnTo>
                  <a:pt x="24241" y="76814"/>
                </a:lnTo>
                <a:lnTo>
                  <a:pt x="33095" y="77002"/>
                </a:lnTo>
                <a:lnTo>
                  <a:pt x="37171" y="78004"/>
                </a:lnTo>
                <a:lnTo>
                  <a:pt x="40841" y="79625"/>
                </a:lnTo>
                <a:lnTo>
                  <a:pt x="44240" y="81658"/>
                </a:lnTo>
                <a:lnTo>
                  <a:pt x="47458" y="83014"/>
                </a:lnTo>
                <a:lnTo>
                  <a:pt x="50556" y="83917"/>
                </a:lnTo>
                <a:lnTo>
                  <a:pt x="53574" y="84520"/>
                </a:lnTo>
                <a:lnTo>
                  <a:pt x="56539" y="84921"/>
                </a:lnTo>
                <a:lnTo>
                  <a:pt x="59467" y="85189"/>
                </a:lnTo>
                <a:lnTo>
                  <a:pt x="62373" y="85368"/>
                </a:lnTo>
                <a:lnTo>
                  <a:pt x="69072" y="86439"/>
                </a:lnTo>
                <a:lnTo>
                  <a:pt x="97444" y="91545"/>
                </a:lnTo>
                <a:lnTo>
                  <a:pt x="103883" y="92463"/>
                </a:lnTo>
                <a:lnTo>
                  <a:pt x="109128" y="93074"/>
                </a:lnTo>
                <a:lnTo>
                  <a:pt x="115482" y="94434"/>
                </a:lnTo>
                <a:lnTo>
                  <a:pt x="122576" y="96294"/>
                </a:lnTo>
                <a:lnTo>
                  <a:pt x="130162" y="98486"/>
                </a:lnTo>
                <a:lnTo>
                  <a:pt x="135220" y="101852"/>
                </a:lnTo>
                <a:lnTo>
                  <a:pt x="138591" y="106001"/>
                </a:lnTo>
                <a:lnTo>
                  <a:pt x="140839" y="110672"/>
                </a:lnTo>
                <a:lnTo>
                  <a:pt x="143290" y="114739"/>
                </a:lnTo>
                <a:lnTo>
                  <a:pt x="145877" y="118403"/>
                </a:lnTo>
                <a:lnTo>
                  <a:pt x="148554" y="121797"/>
                </a:lnTo>
                <a:lnTo>
                  <a:pt x="149386" y="126918"/>
                </a:lnTo>
                <a:lnTo>
                  <a:pt x="148988" y="133190"/>
                </a:lnTo>
                <a:lnTo>
                  <a:pt x="147770" y="140228"/>
                </a:lnTo>
                <a:lnTo>
                  <a:pt x="146006" y="146825"/>
                </a:lnTo>
                <a:lnTo>
                  <a:pt x="143878" y="153128"/>
                </a:lnTo>
                <a:lnTo>
                  <a:pt x="141506" y="159235"/>
                </a:lnTo>
                <a:lnTo>
                  <a:pt x="138972" y="163307"/>
                </a:lnTo>
                <a:lnTo>
                  <a:pt x="136331" y="166021"/>
                </a:lnTo>
                <a:lnTo>
                  <a:pt x="133617" y="167831"/>
                </a:lnTo>
                <a:lnTo>
                  <a:pt x="129903" y="169989"/>
                </a:lnTo>
                <a:lnTo>
                  <a:pt x="120696" y="174928"/>
                </a:lnTo>
                <a:lnTo>
                  <a:pt x="104803" y="183064"/>
                </a:lnTo>
                <a:lnTo>
                  <a:pt x="99264" y="184907"/>
                </a:lnTo>
                <a:lnTo>
                  <a:pt x="93666" y="186136"/>
                </a:lnTo>
                <a:lnTo>
                  <a:pt x="88029" y="186956"/>
                </a:lnTo>
                <a:lnTo>
                  <a:pt x="83318" y="187502"/>
                </a:lnTo>
                <a:lnTo>
                  <a:pt x="79226" y="187866"/>
                </a:lnTo>
                <a:lnTo>
                  <a:pt x="75544" y="188109"/>
                </a:lnTo>
                <a:lnTo>
                  <a:pt x="72138" y="187319"/>
                </a:lnTo>
                <a:lnTo>
                  <a:pt x="68914" y="185839"/>
                </a:lnTo>
                <a:lnTo>
                  <a:pt x="65813" y="183900"/>
                </a:lnTo>
                <a:lnTo>
                  <a:pt x="63745" y="181655"/>
                </a:lnTo>
                <a:lnTo>
                  <a:pt x="62367" y="179205"/>
                </a:lnTo>
                <a:lnTo>
                  <a:pt x="60835" y="173944"/>
                </a:lnTo>
                <a:lnTo>
                  <a:pt x="60155" y="168431"/>
                </a:lnTo>
                <a:lnTo>
                  <a:pt x="59852" y="162805"/>
                </a:lnTo>
                <a:lnTo>
                  <a:pt x="59771" y="159972"/>
                </a:lnTo>
                <a:lnTo>
                  <a:pt x="61622" y="152368"/>
                </a:lnTo>
                <a:lnTo>
                  <a:pt x="64762" y="141583"/>
                </a:lnTo>
                <a:lnTo>
                  <a:pt x="68760" y="128679"/>
                </a:lnTo>
                <a:lnTo>
                  <a:pt x="73330" y="116266"/>
                </a:lnTo>
                <a:lnTo>
                  <a:pt x="78282" y="104181"/>
                </a:lnTo>
                <a:lnTo>
                  <a:pt x="83488" y="92313"/>
                </a:lnTo>
                <a:lnTo>
                  <a:pt x="87911" y="83450"/>
                </a:lnTo>
                <a:lnTo>
                  <a:pt x="91812" y="76588"/>
                </a:lnTo>
                <a:lnTo>
                  <a:pt x="95366" y="71061"/>
                </a:lnTo>
                <a:lnTo>
                  <a:pt x="97735" y="66424"/>
                </a:lnTo>
                <a:lnTo>
                  <a:pt x="99314" y="62380"/>
                </a:lnTo>
                <a:lnTo>
                  <a:pt x="100367" y="58731"/>
                </a:lnTo>
                <a:lnTo>
                  <a:pt x="106399" y="35393"/>
                </a:lnTo>
                <a:lnTo>
                  <a:pt x="106995" y="28358"/>
                </a:lnTo>
                <a:lnTo>
                  <a:pt x="106440" y="22715"/>
                </a:lnTo>
                <a:lnTo>
                  <a:pt x="105118" y="18001"/>
                </a:lnTo>
                <a:lnTo>
                  <a:pt x="103283" y="13905"/>
                </a:lnTo>
                <a:lnTo>
                  <a:pt x="101108" y="10223"/>
                </a:lnTo>
                <a:lnTo>
                  <a:pt x="68182" y="0"/>
                </a:lnTo>
              </a:path>
            </a:pathLst>
          </a:custGeom>
          <a:ln w="38100" cap="flat" cmpd="sng" algn="ctr">
            <a:solidFill>
              <a:srgbClr val="C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150"/>
          <p:cNvSpPr/>
          <p:nvPr/>
        </p:nvSpPr>
        <p:spPr>
          <a:xfrm>
            <a:off x="5438195" y="3240405"/>
            <a:ext cx="135467" cy="162878"/>
          </a:xfrm>
          <a:custGeom>
            <a:avLst/>
            <a:gdLst/>
            <a:ahLst/>
            <a:cxnLst/>
            <a:rect l="0" t="0" r="0" b="0"/>
            <a:pathLst>
              <a:path w="135467" h="162878">
                <a:moveTo>
                  <a:pt x="59634" y="0"/>
                </a:moveTo>
                <a:lnTo>
                  <a:pt x="47703" y="11931"/>
                </a:lnTo>
                <a:lnTo>
                  <a:pt x="45965" y="14621"/>
                </a:lnTo>
                <a:lnTo>
                  <a:pt x="44807" y="17368"/>
                </a:lnTo>
                <a:lnTo>
                  <a:pt x="44034" y="20151"/>
                </a:lnTo>
                <a:lnTo>
                  <a:pt x="42567" y="22958"/>
                </a:lnTo>
                <a:lnTo>
                  <a:pt x="40636" y="25783"/>
                </a:lnTo>
                <a:lnTo>
                  <a:pt x="38396" y="28619"/>
                </a:lnTo>
                <a:lnTo>
                  <a:pt x="35951" y="31461"/>
                </a:lnTo>
                <a:lnTo>
                  <a:pt x="33368" y="34309"/>
                </a:lnTo>
                <a:lnTo>
                  <a:pt x="30694" y="37160"/>
                </a:lnTo>
                <a:lnTo>
                  <a:pt x="28910" y="40013"/>
                </a:lnTo>
                <a:lnTo>
                  <a:pt x="27722" y="42868"/>
                </a:lnTo>
                <a:lnTo>
                  <a:pt x="26929" y="45723"/>
                </a:lnTo>
                <a:lnTo>
                  <a:pt x="24496" y="49532"/>
                </a:lnTo>
                <a:lnTo>
                  <a:pt x="20969" y="53976"/>
                </a:lnTo>
                <a:lnTo>
                  <a:pt x="16712" y="58844"/>
                </a:lnTo>
                <a:lnTo>
                  <a:pt x="13875" y="63994"/>
                </a:lnTo>
                <a:lnTo>
                  <a:pt x="11983" y="69333"/>
                </a:lnTo>
                <a:lnTo>
                  <a:pt x="10722" y="74797"/>
                </a:lnTo>
                <a:lnTo>
                  <a:pt x="9881" y="79392"/>
                </a:lnTo>
                <a:lnTo>
                  <a:pt x="9321" y="83408"/>
                </a:lnTo>
                <a:lnTo>
                  <a:pt x="8947" y="87038"/>
                </a:lnTo>
                <a:lnTo>
                  <a:pt x="7745" y="90410"/>
                </a:lnTo>
                <a:lnTo>
                  <a:pt x="5992" y="93611"/>
                </a:lnTo>
                <a:lnTo>
                  <a:pt x="3870" y="96697"/>
                </a:lnTo>
                <a:lnTo>
                  <a:pt x="2456" y="99707"/>
                </a:lnTo>
                <a:lnTo>
                  <a:pt x="1513" y="102666"/>
                </a:lnTo>
                <a:lnTo>
                  <a:pt x="0" y="109709"/>
                </a:lnTo>
                <a:lnTo>
                  <a:pt x="828" y="111239"/>
                </a:lnTo>
                <a:lnTo>
                  <a:pt x="4289" y="115479"/>
                </a:lnTo>
                <a:lnTo>
                  <a:pt x="6545" y="117944"/>
                </a:lnTo>
                <a:lnTo>
                  <a:pt x="11592" y="123222"/>
                </a:lnTo>
                <a:lnTo>
                  <a:pt x="32800" y="144599"/>
                </a:lnTo>
                <a:lnTo>
                  <a:pt x="38887" y="147834"/>
                </a:lnTo>
                <a:lnTo>
                  <a:pt x="45803" y="149991"/>
                </a:lnTo>
                <a:lnTo>
                  <a:pt x="53271" y="151429"/>
                </a:lnTo>
                <a:lnTo>
                  <a:pt x="61107" y="152387"/>
                </a:lnTo>
                <a:lnTo>
                  <a:pt x="69189" y="153027"/>
                </a:lnTo>
                <a:lnTo>
                  <a:pt x="77434" y="153452"/>
                </a:lnTo>
                <a:lnTo>
                  <a:pt x="83883" y="152784"/>
                </a:lnTo>
                <a:lnTo>
                  <a:pt x="89135" y="151386"/>
                </a:lnTo>
                <a:lnTo>
                  <a:pt x="93589" y="149502"/>
                </a:lnTo>
                <a:lnTo>
                  <a:pt x="98463" y="147292"/>
                </a:lnTo>
                <a:lnTo>
                  <a:pt x="108959" y="142298"/>
                </a:lnTo>
                <a:lnTo>
                  <a:pt x="112520" y="139633"/>
                </a:lnTo>
                <a:lnTo>
                  <a:pt x="114894" y="136903"/>
                </a:lnTo>
                <a:lnTo>
                  <a:pt x="116477" y="134131"/>
                </a:lnTo>
                <a:lnTo>
                  <a:pt x="118485" y="132283"/>
                </a:lnTo>
                <a:lnTo>
                  <a:pt x="120775" y="131051"/>
                </a:lnTo>
                <a:lnTo>
                  <a:pt x="123255" y="130230"/>
                </a:lnTo>
                <a:lnTo>
                  <a:pt x="124908" y="128730"/>
                </a:lnTo>
                <a:lnTo>
                  <a:pt x="126011" y="126777"/>
                </a:lnTo>
                <a:lnTo>
                  <a:pt x="126745" y="124523"/>
                </a:lnTo>
                <a:lnTo>
                  <a:pt x="128187" y="121115"/>
                </a:lnTo>
                <a:lnTo>
                  <a:pt x="132330" y="112249"/>
                </a:lnTo>
                <a:lnTo>
                  <a:pt x="133816" y="108170"/>
                </a:lnTo>
                <a:lnTo>
                  <a:pt x="134806" y="104498"/>
                </a:lnTo>
                <a:lnTo>
                  <a:pt x="135466" y="101098"/>
                </a:lnTo>
                <a:lnTo>
                  <a:pt x="134002" y="96926"/>
                </a:lnTo>
                <a:lnTo>
                  <a:pt x="131120" y="92240"/>
                </a:lnTo>
                <a:lnTo>
                  <a:pt x="121910" y="80133"/>
                </a:lnTo>
                <a:lnTo>
                  <a:pt x="120201" y="79139"/>
                </a:lnTo>
                <a:lnTo>
                  <a:pt x="118110" y="78476"/>
                </a:lnTo>
                <a:lnTo>
                  <a:pt x="115763" y="78035"/>
                </a:lnTo>
                <a:lnTo>
                  <a:pt x="111341" y="77741"/>
                </a:lnTo>
                <a:lnTo>
                  <a:pt x="105536" y="77544"/>
                </a:lnTo>
                <a:lnTo>
                  <a:pt x="98808" y="77414"/>
                </a:lnTo>
                <a:lnTo>
                  <a:pt x="94323" y="78279"/>
                </a:lnTo>
                <a:lnTo>
                  <a:pt x="91332" y="79809"/>
                </a:lnTo>
                <a:lnTo>
                  <a:pt x="81982" y="89107"/>
                </a:lnTo>
                <a:lnTo>
                  <a:pt x="79296" y="90837"/>
                </a:lnTo>
                <a:lnTo>
                  <a:pt x="76552" y="91990"/>
                </a:lnTo>
                <a:lnTo>
                  <a:pt x="73770" y="92759"/>
                </a:lnTo>
                <a:lnTo>
                  <a:pt x="70011" y="96129"/>
                </a:lnTo>
                <a:lnTo>
                  <a:pt x="65600" y="101234"/>
                </a:lnTo>
                <a:lnTo>
                  <a:pt x="60754" y="107494"/>
                </a:lnTo>
                <a:lnTo>
                  <a:pt x="57523" y="112620"/>
                </a:lnTo>
                <a:lnTo>
                  <a:pt x="55370" y="116990"/>
                </a:lnTo>
                <a:lnTo>
                  <a:pt x="53934" y="120856"/>
                </a:lnTo>
                <a:lnTo>
                  <a:pt x="52024" y="123433"/>
                </a:lnTo>
                <a:lnTo>
                  <a:pt x="49799" y="125151"/>
                </a:lnTo>
                <a:lnTo>
                  <a:pt x="47362" y="126296"/>
                </a:lnTo>
                <a:lnTo>
                  <a:pt x="44785" y="128013"/>
                </a:lnTo>
                <a:lnTo>
                  <a:pt x="42115" y="130109"/>
                </a:lnTo>
                <a:lnTo>
                  <a:pt x="39383" y="132459"/>
                </a:lnTo>
                <a:lnTo>
                  <a:pt x="37561" y="134978"/>
                </a:lnTo>
                <a:lnTo>
                  <a:pt x="36346" y="137610"/>
                </a:lnTo>
                <a:lnTo>
                  <a:pt x="35536" y="140318"/>
                </a:lnTo>
                <a:lnTo>
                  <a:pt x="34996" y="143075"/>
                </a:lnTo>
                <a:lnTo>
                  <a:pt x="34637" y="145866"/>
                </a:lnTo>
                <a:lnTo>
                  <a:pt x="34397" y="148679"/>
                </a:lnTo>
                <a:lnTo>
                  <a:pt x="36142" y="151506"/>
                </a:lnTo>
                <a:lnTo>
                  <a:pt x="39210" y="154344"/>
                </a:lnTo>
                <a:lnTo>
                  <a:pt x="51062" y="162877"/>
                </a:lnTo>
              </a:path>
            </a:pathLst>
          </a:custGeom>
          <a:ln w="38100" cap="flat" cmpd="sng" algn="ctr">
            <a:solidFill>
              <a:srgbClr val="C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151"/>
          <p:cNvSpPr/>
          <p:nvPr/>
        </p:nvSpPr>
        <p:spPr>
          <a:xfrm>
            <a:off x="5644929" y="3214687"/>
            <a:ext cx="135632" cy="162481"/>
          </a:xfrm>
          <a:custGeom>
            <a:avLst/>
            <a:gdLst/>
            <a:ahLst/>
            <a:cxnLst/>
            <a:rect l="0" t="0" r="0" b="0"/>
            <a:pathLst>
              <a:path w="135632" h="162481">
                <a:moveTo>
                  <a:pt x="75786" y="8573"/>
                </a:moveTo>
                <a:lnTo>
                  <a:pt x="71235" y="4022"/>
                </a:lnTo>
                <a:lnTo>
                  <a:pt x="68942" y="3633"/>
                </a:lnTo>
                <a:lnTo>
                  <a:pt x="66461" y="4327"/>
                </a:lnTo>
                <a:lnTo>
                  <a:pt x="63854" y="5742"/>
                </a:lnTo>
                <a:lnTo>
                  <a:pt x="58306" y="9543"/>
                </a:lnTo>
                <a:lnTo>
                  <a:pt x="41982" y="21386"/>
                </a:lnTo>
                <a:lnTo>
                  <a:pt x="35152" y="26640"/>
                </a:lnTo>
                <a:lnTo>
                  <a:pt x="29647" y="31095"/>
                </a:lnTo>
                <a:lnTo>
                  <a:pt x="25024" y="35018"/>
                </a:lnTo>
                <a:lnTo>
                  <a:pt x="20989" y="37633"/>
                </a:lnTo>
                <a:lnTo>
                  <a:pt x="17347" y="39376"/>
                </a:lnTo>
                <a:lnTo>
                  <a:pt x="13967" y="40538"/>
                </a:lnTo>
                <a:lnTo>
                  <a:pt x="11713" y="42266"/>
                </a:lnTo>
                <a:lnTo>
                  <a:pt x="10210" y="44369"/>
                </a:lnTo>
                <a:lnTo>
                  <a:pt x="9209" y="46725"/>
                </a:lnTo>
                <a:lnTo>
                  <a:pt x="7589" y="49247"/>
                </a:lnTo>
                <a:lnTo>
                  <a:pt x="5556" y="51882"/>
                </a:lnTo>
                <a:lnTo>
                  <a:pt x="0" y="58402"/>
                </a:lnTo>
                <a:lnTo>
                  <a:pt x="497" y="59890"/>
                </a:lnTo>
                <a:lnTo>
                  <a:pt x="3589" y="64083"/>
                </a:lnTo>
                <a:lnTo>
                  <a:pt x="4795" y="66535"/>
                </a:lnTo>
                <a:lnTo>
                  <a:pt x="5598" y="69121"/>
                </a:lnTo>
                <a:lnTo>
                  <a:pt x="6134" y="71798"/>
                </a:lnTo>
                <a:lnTo>
                  <a:pt x="7444" y="73583"/>
                </a:lnTo>
                <a:lnTo>
                  <a:pt x="9269" y="74773"/>
                </a:lnTo>
                <a:lnTo>
                  <a:pt x="11439" y="75566"/>
                </a:lnTo>
                <a:lnTo>
                  <a:pt x="13838" y="76095"/>
                </a:lnTo>
                <a:lnTo>
                  <a:pt x="16390" y="76448"/>
                </a:lnTo>
                <a:lnTo>
                  <a:pt x="19043" y="76683"/>
                </a:lnTo>
                <a:lnTo>
                  <a:pt x="21765" y="76839"/>
                </a:lnTo>
                <a:lnTo>
                  <a:pt x="27329" y="77014"/>
                </a:lnTo>
                <a:lnTo>
                  <a:pt x="33003" y="78012"/>
                </a:lnTo>
                <a:lnTo>
                  <a:pt x="40597" y="79631"/>
                </a:lnTo>
                <a:lnTo>
                  <a:pt x="60146" y="83969"/>
                </a:lnTo>
                <a:lnTo>
                  <a:pt x="84710" y="89072"/>
                </a:lnTo>
                <a:lnTo>
                  <a:pt x="94118" y="90814"/>
                </a:lnTo>
                <a:lnTo>
                  <a:pt x="101342" y="91975"/>
                </a:lnTo>
                <a:lnTo>
                  <a:pt x="107110" y="92749"/>
                </a:lnTo>
                <a:lnTo>
                  <a:pt x="111909" y="94218"/>
                </a:lnTo>
                <a:lnTo>
                  <a:pt x="116060" y="96150"/>
                </a:lnTo>
                <a:lnTo>
                  <a:pt x="119780" y="98390"/>
                </a:lnTo>
                <a:lnTo>
                  <a:pt x="123213" y="99883"/>
                </a:lnTo>
                <a:lnTo>
                  <a:pt x="126454" y="100879"/>
                </a:lnTo>
                <a:lnTo>
                  <a:pt x="129567" y="101543"/>
                </a:lnTo>
                <a:lnTo>
                  <a:pt x="131642" y="102938"/>
                </a:lnTo>
                <a:lnTo>
                  <a:pt x="133026" y="104820"/>
                </a:lnTo>
                <a:lnTo>
                  <a:pt x="133948" y="107028"/>
                </a:lnTo>
                <a:lnTo>
                  <a:pt x="134563" y="110404"/>
                </a:lnTo>
                <a:lnTo>
                  <a:pt x="134973" y="114560"/>
                </a:lnTo>
                <a:lnTo>
                  <a:pt x="135429" y="123306"/>
                </a:lnTo>
                <a:lnTo>
                  <a:pt x="135631" y="130368"/>
                </a:lnTo>
                <a:lnTo>
                  <a:pt x="134732" y="133584"/>
                </a:lnTo>
                <a:lnTo>
                  <a:pt x="133181" y="136681"/>
                </a:lnTo>
                <a:lnTo>
                  <a:pt x="131194" y="139698"/>
                </a:lnTo>
                <a:lnTo>
                  <a:pt x="129870" y="142662"/>
                </a:lnTo>
                <a:lnTo>
                  <a:pt x="128987" y="145591"/>
                </a:lnTo>
                <a:lnTo>
                  <a:pt x="128398" y="148496"/>
                </a:lnTo>
                <a:lnTo>
                  <a:pt x="127053" y="150432"/>
                </a:lnTo>
                <a:lnTo>
                  <a:pt x="125204" y="151723"/>
                </a:lnTo>
                <a:lnTo>
                  <a:pt x="123018" y="152584"/>
                </a:lnTo>
                <a:lnTo>
                  <a:pt x="120609" y="154110"/>
                </a:lnTo>
                <a:lnTo>
                  <a:pt x="118051" y="156080"/>
                </a:lnTo>
                <a:lnTo>
                  <a:pt x="115392" y="158346"/>
                </a:lnTo>
                <a:lnTo>
                  <a:pt x="112668" y="159857"/>
                </a:lnTo>
                <a:lnTo>
                  <a:pt x="109899" y="160863"/>
                </a:lnTo>
                <a:lnTo>
                  <a:pt x="107100" y="161535"/>
                </a:lnTo>
                <a:lnTo>
                  <a:pt x="104282" y="161982"/>
                </a:lnTo>
                <a:lnTo>
                  <a:pt x="101451" y="162281"/>
                </a:lnTo>
                <a:lnTo>
                  <a:pt x="98611" y="162480"/>
                </a:lnTo>
                <a:lnTo>
                  <a:pt x="95765" y="161660"/>
                </a:lnTo>
                <a:lnTo>
                  <a:pt x="92915" y="160161"/>
                </a:lnTo>
                <a:lnTo>
                  <a:pt x="90063" y="158209"/>
                </a:lnTo>
                <a:lnTo>
                  <a:pt x="88161" y="155955"/>
                </a:lnTo>
                <a:lnTo>
                  <a:pt x="86894" y="153500"/>
                </a:lnTo>
                <a:lnTo>
                  <a:pt x="86049" y="150911"/>
                </a:lnTo>
                <a:lnTo>
                  <a:pt x="84533" y="149185"/>
                </a:lnTo>
                <a:lnTo>
                  <a:pt x="82570" y="148034"/>
                </a:lnTo>
                <a:lnTo>
                  <a:pt x="80308" y="147267"/>
                </a:lnTo>
                <a:lnTo>
                  <a:pt x="77848" y="145803"/>
                </a:lnTo>
                <a:lnTo>
                  <a:pt x="75255" y="143875"/>
                </a:lnTo>
                <a:lnTo>
                  <a:pt x="72575" y="141636"/>
                </a:lnTo>
                <a:lnTo>
                  <a:pt x="70788" y="139192"/>
                </a:lnTo>
                <a:lnTo>
                  <a:pt x="69596" y="136609"/>
                </a:lnTo>
                <a:lnTo>
                  <a:pt x="68802" y="133936"/>
                </a:lnTo>
                <a:lnTo>
                  <a:pt x="67320" y="130248"/>
                </a:lnTo>
                <a:lnTo>
                  <a:pt x="65379" y="125885"/>
                </a:lnTo>
                <a:lnTo>
                  <a:pt x="63133" y="121071"/>
                </a:lnTo>
                <a:lnTo>
                  <a:pt x="62588" y="115956"/>
                </a:lnTo>
                <a:lnTo>
                  <a:pt x="63178" y="110642"/>
                </a:lnTo>
                <a:lnTo>
                  <a:pt x="70967" y="79323"/>
                </a:lnTo>
                <a:lnTo>
                  <a:pt x="73525" y="70979"/>
                </a:lnTo>
                <a:lnTo>
                  <a:pt x="76184" y="63512"/>
                </a:lnTo>
                <a:lnTo>
                  <a:pt x="78909" y="56629"/>
                </a:lnTo>
                <a:lnTo>
                  <a:pt x="80725" y="51088"/>
                </a:lnTo>
                <a:lnTo>
                  <a:pt x="81936" y="46441"/>
                </a:lnTo>
                <a:lnTo>
                  <a:pt x="82743" y="42390"/>
                </a:lnTo>
                <a:lnTo>
                  <a:pt x="84234" y="36833"/>
                </a:lnTo>
                <a:lnTo>
                  <a:pt x="88430" y="23038"/>
                </a:lnTo>
                <a:lnTo>
                  <a:pt x="89930" y="17263"/>
                </a:lnTo>
                <a:lnTo>
                  <a:pt x="90931" y="12462"/>
                </a:lnTo>
                <a:lnTo>
                  <a:pt x="91597" y="8308"/>
                </a:lnTo>
                <a:lnTo>
                  <a:pt x="91089" y="5539"/>
                </a:lnTo>
                <a:lnTo>
                  <a:pt x="89798" y="3692"/>
                </a:lnTo>
                <a:lnTo>
                  <a:pt x="87985" y="2461"/>
                </a:lnTo>
                <a:lnTo>
                  <a:pt x="85823" y="1641"/>
                </a:lnTo>
                <a:lnTo>
                  <a:pt x="83430" y="1094"/>
                </a:lnTo>
                <a:lnTo>
                  <a:pt x="75786" y="0"/>
                </a:lnTo>
              </a:path>
            </a:pathLst>
          </a:custGeom>
          <a:ln w="38100" cap="flat" cmpd="sng" algn="ctr">
            <a:solidFill>
              <a:srgbClr val="C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152"/>
          <p:cNvSpPr/>
          <p:nvPr/>
        </p:nvSpPr>
        <p:spPr>
          <a:xfrm>
            <a:off x="4486494" y="3223376"/>
            <a:ext cx="182608" cy="171335"/>
          </a:xfrm>
          <a:custGeom>
            <a:avLst/>
            <a:gdLst/>
            <a:ahLst/>
            <a:cxnLst/>
            <a:rect l="0" t="0" r="0" b="0"/>
            <a:pathLst>
              <a:path w="182608" h="171335">
                <a:moveTo>
                  <a:pt x="59788" y="25601"/>
                </a:moveTo>
                <a:lnTo>
                  <a:pt x="73440" y="21050"/>
                </a:lnTo>
                <a:lnTo>
                  <a:pt x="79367" y="18757"/>
                </a:lnTo>
                <a:lnTo>
                  <a:pt x="85223" y="16276"/>
                </a:lnTo>
                <a:lnTo>
                  <a:pt x="91032" y="13670"/>
                </a:lnTo>
                <a:lnTo>
                  <a:pt x="96810" y="11932"/>
                </a:lnTo>
                <a:lnTo>
                  <a:pt x="102567" y="10773"/>
                </a:lnTo>
                <a:lnTo>
                  <a:pt x="108310" y="10001"/>
                </a:lnTo>
                <a:lnTo>
                  <a:pt x="115948" y="8533"/>
                </a:lnTo>
                <a:lnTo>
                  <a:pt x="134596" y="4363"/>
                </a:lnTo>
                <a:lnTo>
                  <a:pt x="142045" y="2870"/>
                </a:lnTo>
                <a:lnTo>
                  <a:pt x="147963" y="1875"/>
                </a:lnTo>
                <a:lnTo>
                  <a:pt x="152861" y="1211"/>
                </a:lnTo>
                <a:lnTo>
                  <a:pt x="158032" y="768"/>
                </a:lnTo>
                <a:lnTo>
                  <a:pt x="163384" y="473"/>
                </a:lnTo>
                <a:lnTo>
                  <a:pt x="173458" y="146"/>
                </a:lnTo>
                <a:lnTo>
                  <a:pt x="181111" y="0"/>
                </a:lnTo>
                <a:lnTo>
                  <a:pt x="182580" y="914"/>
                </a:lnTo>
                <a:lnTo>
                  <a:pt x="182607" y="2475"/>
                </a:lnTo>
                <a:lnTo>
                  <a:pt x="181672" y="4469"/>
                </a:lnTo>
                <a:lnTo>
                  <a:pt x="180097" y="5798"/>
                </a:lnTo>
                <a:lnTo>
                  <a:pt x="178094" y="6684"/>
                </a:lnTo>
                <a:lnTo>
                  <a:pt x="173328" y="7669"/>
                </a:lnTo>
                <a:lnTo>
                  <a:pt x="168035" y="8106"/>
                </a:lnTo>
                <a:lnTo>
                  <a:pt x="133311" y="8387"/>
                </a:lnTo>
                <a:lnTo>
                  <a:pt x="66135" y="8453"/>
                </a:lnTo>
                <a:lnTo>
                  <a:pt x="60209" y="7502"/>
                </a:lnTo>
                <a:lnTo>
                  <a:pt x="55306" y="5915"/>
                </a:lnTo>
                <a:lnTo>
                  <a:pt x="51085" y="3905"/>
                </a:lnTo>
                <a:lnTo>
                  <a:pt x="47319" y="2564"/>
                </a:lnTo>
                <a:lnTo>
                  <a:pt x="43855" y="1671"/>
                </a:lnTo>
                <a:lnTo>
                  <a:pt x="40594" y="1075"/>
                </a:lnTo>
                <a:lnTo>
                  <a:pt x="37467" y="1630"/>
                </a:lnTo>
                <a:lnTo>
                  <a:pt x="34430" y="2953"/>
                </a:lnTo>
                <a:lnTo>
                  <a:pt x="31452" y="4788"/>
                </a:lnTo>
                <a:lnTo>
                  <a:pt x="29468" y="6963"/>
                </a:lnTo>
                <a:lnTo>
                  <a:pt x="28144" y="9366"/>
                </a:lnTo>
                <a:lnTo>
                  <a:pt x="27262" y="11920"/>
                </a:lnTo>
                <a:lnTo>
                  <a:pt x="25722" y="13623"/>
                </a:lnTo>
                <a:lnTo>
                  <a:pt x="23742" y="14758"/>
                </a:lnTo>
                <a:lnTo>
                  <a:pt x="21470" y="15515"/>
                </a:lnTo>
                <a:lnTo>
                  <a:pt x="19955" y="17924"/>
                </a:lnTo>
                <a:lnTo>
                  <a:pt x="18945" y="21436"/>
                </a:lnTo>
                <a:lnTo>
                  <a:pt x="18272" y="25682"/>
                </a:lnTo>
                <a:lnTo>
                  <a:pt x="15918" y="33275"/>
                </a:lnTo>
                <a:lnTo>
                  <a:pt x="12444" y="43099"/>
                </a:lnTo>
                <a:lnTo>
                  <a:pt x="8223" y="54412"/>
                </a:lnTo>
                <a:lnTo>
                  <a:pt x="5409" y="62905"/>
                </a:lnTo>
                <a:lnTo>
                  <a:pt x="3533" y="69521"/>
                </a:lnTo>
                <a:lnTo>
                  <a:pt x="2282" y="74883"/>
                </a:lnTo>
                <a:lnTo>
                  <a:pt x="1448" y="79411"/>
                </a:lnTo>
                <a:lnTo>
                  <a:pt x="892" y="83382"/>
                </a:lnTo>
                <a:lnTo>
                  <a:pt x="522" y="86982"/>
                </a:lnTo>
                <a:lnTo>
                  <a:pt x="275" y="90334"/>
                </a:lnTo>
                <a:lnTo>
                  <a:pt x="110" y="93521"/>
                </a:lnTo>
                <a:lnTo>
                  <a:pt x="0" y="96599"/>
                </a:lnTo>
                <a:lnTo>
                  <a:pt x="880" y="99603"/>
                </a:lnTo>
                <a:lnTo>
                  <a:pt x="2418" y="102558"/>
                </a:lnTo>
                <a:lnTo>
                  <a:pt x="7180" y="109594"/>
                </a:lnTo>
                <a:lnTo>
                  <a:pt x="9476" y="110172"/>
                </a:lnTo>
                <a:lnTo>
                  <a:pt x="12912" y="110556"/>
                </a:lnTo>
                <a:lnTo>
                  <a:pt x="17107" y="110813"/>
                </a:lnTo>
                <a:lnTo>
                  <a:pt x="21809" y="110032"/>
                </a:lnTo>
                <a:lnTo>
                  <a:pt x="26849" y="108558"/>
                </a:lnTo>
                <a:lnTo>
                  <a:pt x="32114" y="106623"/>
                </a:lnTo>
                <a:lnTo>
                  <a:pt x="37529" y="105333"/>
                </a:lnTo>
                <a:lnTo>
                  <a:pt x="43043" y="104473"/>
                </a:lnTo>
                <a:lnTo>
                  <a:pt x="48625" y="103900"/>
                </a:lnTo>
                <a:lnTo>
                  <a:pt x="55203" y="103518"/>
                </a:lnTo>
                <a:lnTo>
                  <a:pt x="70133" y="103093"/>
                </a:lnTo>
                <a:lnTo>
                  <a:pt x="90052" y="102854"/>
                </a:lnTo>
                <a:lnTo>
                  <a:pt x="97109" y="103774"/>
                </a:lnTo>
                <a:lnTo>
                  <a:pt x="104672" y="105338"/>
                </a:lnTo>
                <a:lnTo>
                  <a:pt x="112570" y="107334"/>
                </a:lnTo>
                <a:lnTo>
                  <a:pt x="119741" y="109617"/>
                </a:lnTo>
                <a:lnTo>
                  <a:pt x="126427" y="112092"/>
                </a:lnTo>
                <a:lnTo>
                  <a:pt x="132789" y="114694"/>
                </a:lnTo>
                <a:lnTo>
                  <a:pt x="137983" y="117381"/>
                </a:lnTo>
                <a:lnTo>
                  <a:pt x="142398" y="120125"/>
                </a:lnTo>
                <a:lnTo>
                  <a:pt x="151777" y="126822"/>
                </a:lnTo>
                <a:lnTo>
                  <a:pt x="152546" y="128325"/>
                </a:lnTo>
                <a:lnTo>
                  <a:pt x="153402" y="132533"/>
                </a:lnTo>
                <a:lnTo>
                  <a:pt x="152677" y="134989"/>
                </a:lnTo>
                <a:lnTo>
                  <a:pt x="149332" y="140258"/>
                </a:lnTo>
                <a:lnTo>
                  <a:pt x="147107" y="142044"/>
                </a:lnTo>
                <a:lnTo>
                  <a:pt x="144670" y="143235"/>
                </a:lnTo>
                <a:lnTo>
                  <a:pt x="142094" y="144028"/>
                </a:lnTo>
                <a:lnTo>
                  <a:pt x="136691" y="147450"/>
                </a:lnTo>
                <a:lnTo>
                  <a:pt x="133917" y="149697"/>
                </a:lnTo>
                <a:lnTo>
                  <a:pt x="131114" y="151194"/>
                </a:lnTo>
                <a:lnTo>
                  <a:pt x="125462" y="152858"/>
                </a:lnTo>
                <a:lnTo>
                  <a:pt x="89618" y="162896"/>
                </a:lnTo>
                <a:lnTo>
                  <a:pt x="78723" y="165708"/>
                </a:lnTo>
                <a:lnTo>
                  <a:pt x="70506" y="167584"/>
                </a:lnTo>
                <a:lnTo>
                  <a:pt x="64076" y="168833"/>
                </a:lnTo>
                <a:lnTo>
                  <a:pt x="58837" y="169667"/>
                </a:lnTo>
                <a:lnTo>
                  <a:pt x="54392" y="170223"/>
                </a:lnTo>
                <a:lnTo>
                  <a:pt x="50475" y="170593"/>
                </a:lnTo>
                <a:lnTo>
                  <a:pt x="46912" y="170840"/>
                </a:lnTo>
                <a:lnTo>
                  <a:pt x="43584" y="171004"/>
                </a:lnTo>
                <a:lnTo>
                  <a:pt x="34071" y="171334"/>
                </a:lnTo>
              </a:path>
            </a:pathLst>
          </a:custGeom>
          <a:ln w="38100" cap="flat" cmpd="sng" algn="ctr">
            <a:solidFill>
              <a:srgbClr val="C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153"/>
          <p:cNvSpPr/>
          <p:nvPr/>
        </p:nvSpPr>
        <p:spPr>
          <a:xfrm>
            <a:off x="4700587" y="3197584"/>
            <a:ext cx="248604" cy="136948"/>
          </a:xfrm>
          <a:custGeom>
            <a:avLst/>
            <a:gdLst/>
            <a:ahLst/>
            <a:cxnLst/>
            <a:rect l="0" t="0" r="0" b="0"/>
            <a:pathLst>
              <a:path w="248604" h="136948">
                <a:moveTo>
                  <a:pt x="0" y="34248"/>
                </a:moveTo>
                <a:lnTo>
                  <a:pt x="13652" y="25147"/>
                </a:lnTo>
                <a:lnTo>
                  <a:pt x="18627" y="22465"/>
                </a:lnTo>
                <a:lnTo>
                  <a:pt x="22895" y="20678"/>
                </a:lnTo>
                <a:lnTo>
                  <a:pt x="26694" y="19486"/>
                </a:lnTo>
                <a:lnTo>
                  <a:pt x="33454" y="15622"/>
                </a:lnTo>
                <a:lnTo>
                  <a:pt x="36590" y="13258"/>
                </a:lnTo>
                <a:lnTo>
                  <a:pt x="41538" y="10730"/>
                </a:lnTo>
                <a:lnTo>
                  <a:pt x="47695" y="8092"/>
                </a:lnTo>
                <a:lnTo>
                  <a:pt x="54656" y="5380"/>
                </a:lnTo>
                <a:lnTo>
                  <a:pt x="61202" y="3573"/>
                </a:lnTo>
                <a:lnTo>
                  <a:pt x="67472" y="2368"/>
                </a:lnTo>
                <a:lnTo>
                  <a:pt x="73556" y="1565"/>
                </a:lnTo>
                <a:lnTo>
                  <a:pt x="79518" y="1029"/>
                </a:lnTo>
                <a:lnTo>
                  <a:pt x="85397" y="672"/>
                </a:lnTo>
                <a:lnTo>
                  <a:pt x="99418" y="99"/>
                </a:lnTo>
                <a:lnTo>
                  <a:pt x="106398" y="0"/>
                </a:lnTo>
                <a:lnTo>
                  <a:pt x="109032" y="938"/>
                </a:lnTo>
                <a:lnTo>
                  <a:pt x="114498" y="4521"/>
                </a:lnTo>
                <a:lnTo>
                  <a:pt x="120104" y="6749"/>
                </a:lnTo>
                <a:lnTo>
                  <a:pt x="122931" y="7343"/>
                </a:lnTo>
                <a:lnTo>
                  <a:pt x="124816" y="8691"/>
                </a:lnTo>
                <a:lnTo>
                  <a:pt x="126074" y="10543"/>
                </a:lnTo>
                <a:lnTo>
                  <a:pt x="126912" y="12729"/>
                </a:lnTo>
                <a:lnTo>
                  <a:pt x="126517" y="16092"/>
                </a:lnTo>
                <a:lnTo>
                  <a:pt x="125303" y="20239"/>
                </a:lnTo>
                <a:lnTo>
                  <a:pt x="123540" y="24909"/>
                </a:lnTo>
                <a:lnTo>
                  <a:pt x="121412" y="28975"/>
                </a:lnTo>
                <a:lnTo>
                  <a:pt x="119042" y="32637"/>
                </a:lnTo>
                <a:lnTo>
                  <a:pt x="116508" y="36032"/>
                </a:lnTo>
                <a:lnTo>
                  <a:pt x="113867" y="40200"/>
                </a:lnTo>
                <a:lnTo>
                  <a:pt x="111154" y="44883"/>
                </a:lnTo>
                <a:lnTo>
                  <a:pt x="108393" y="49911"/>
                </a:lnTo>
                <a:lnTo>
                  <a:pt x="105599" y="54215"/>
                </a:lnTo>
                <a:lnTo>
                  <a:pt x="102785" y="58037"/>
                </a:lnTo>
                <a:lnTo>
                  <a:pt x="99956" y="61537"/>
                </a:lnTo>
                <a:lnTo>
                  <a:pt x="95212" y="66729"/>
                </a:lnTo>
                <a:lnTo>
                  <a:pt x="76788" y="85782"/>
                </a:lnTo>
                <a:lnTo>
                  <a:pt x="53337" y="109488"/>
                </a:lnTo>
                <a:lnTo>
                  <a:pt x="51750" y="112031"/>
                </a:lnTo>
                <a:lnTo>
                  <a:pt x="49740" y="115631"/>
                </a:lnTo>
                <a:lnTo>
                  <a:pt x="47448" y="119935"/>
                </a:lnTo>
                <a:lnTo>
                  <a:pt x="46872" y="123758"/>
                </a:lnTo>
                <a:lnTo>
                  <a:pt x="47441" y="127259"/>
                </a:lnTo>
                <a:lnTo>
                  <a:pt x="48772" y="130545"/>
                </a:lnTo>
                <a:lnTo>
                  <a:pt x="50612" y="132736"/>
                </a:lnTo>
                <a:lnTo>
                  <a:pt x="52792" y="134197"/>
                </a:lnTo>
                <a:lnTo>
                  <a:pt x="57753" y="135820"/>
                </a:lnTo>
                <a:lnTo>
                  <a:pt x="63133" y="136541"/>
                </a:lnTo>
                <a:lnTo>
                  <a:pt x="68699" y="136862"/>
                </a:lnTo>
                <a:lnTo>
                  <a:pt x="71517" y="136947"/>
                </a:lnTo>
                <a:lnTo>
                  <a:pt x="75300" y="136052"/>
                </a:lnTo>
                <a:lnTo>
                  <a:pt x="79728" y="134502"/>
                </a:lnTo>
                <a:lnTo>
                  <a:pt x="84584" y="132516"/>
                </a:lnTo>
                <a:lnTo>
                  <a:pt x="91632" y="130241"/>
                </a:lnTo>
                <a:lnTo>
                  <a:pt x="100141" y="127770"/>
                </a:lnTo>
                <a:lnTo>
                  <a:pt x="109623" y="125171"/>
                </a:lnTo>
                <a:lnTo>
                  <a:pt x="116897" y="123439"/>
                </a:lnTo>
                <a:lnTo>
                  <a:pt x="122699" y="122283"/>
                </a:lnTo>
                <a:lnTo>
                  <a:pt x="127519" y="121513"/>
                </a:lnTo>
                <a:lnTo>
                  <a:pt x="132638" y="121000"/>
                </a:lnTo>
                <a:lnTo>
                  <a:pt x="137955" y="120658"/>
                </a:lnTo>
                <a:lnTo>
                  <a:pt x="143405" y="120430"/>
                </a:lnTo>
                <a:lnTo>
                  <a:pt x="154541" y="120176"/>
                </a:lnTo>
                <a:lnTo>
                  <a:pt x="160177" y="120108"/>
                </a:lnTo>
                <a:lnTo>
                  <a:pt x="167745" y="119111"/>
                </a:lnTo>
                <a:lnTo>
                  <a:pt x="176600" y="117493"/>
                </a:lnTo>
                <a:lnTo>
                  <a:pt x="186313" y="115463"/>
                </a:lnTo>
                <a:lnTo>
                  <a:pt x="194694" y="114108"/>
                </a:lnTo>
                <a:lnTo>
                  <a:pt x="202186" y="113206"/>
                </a:lnTo>
                <a:lnTo>
                  <a:pt x="209085" y="112604"/>
                </a:lnTo>
                <a:lnTo>
                  <a:pt x="216543" y="111250"/>
                </a:lnTo>
                <a:lnTo>
                  <a:pt x="224372" y="109395"/>
                </a:lnTo>
                <a:lnTo>
                  <a:pt x="248603" y="102828"/>
                </a:lnTo>
              </a:path>
            </a:pathLst>
          </a:custGeom>
          <a:ln w="38100" cap="flat" cmpd="sng" algn="ctr">
            <a:solidFill>
              <a:srgbClr val="C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154"/>
          <p:cNvSpPr/>
          <p:nvPr/>
        </p:nvSpPr>
        <p:spPr>
          <a:xfrm>
            <a:off x="6495563" y="3231832"/>
            <a:ext cx="115243" cy="136275"/>
          </a:xfrm>
          <a:custGeom>
            <a:avLst/>
            <a:gdLst/>
            <a:ahLst/>
            <a:cxnLst/>
            <a:rect l="0" t="0" r="0" b="0"/>
            <a:pathLst>
              <a:path w="115243" h="136275">
                <a:moveTo>
                  <a:pt x="56684" y="0"/>
                </a:moveTo>
                <a:lnTo>
                  <a:pt x="52134" y="0"/>
                </a:lnTo>
                <a:lnTo>
                  <a:pt x="50793" y="953"/>
                </a:lnTo>
                <a:lnTo>
                  <a:pt x="49899" y="2540"/>
                </a:lnTo>
                <a:lnTo>
                  <a:pt x="49303" y="4551"/>
                </a:lnTo>
                <a:lnTo>
                  <a:pt x="47953" y="5892"/>
                </a:lnTo>
                <a:lnTo>
                  <a:pt x="46102" y="6785"/>
                </a:lnTo>
                <a:lnTo>
                  <a:pt x="43913" y="7381"/>
                </a:lnTo>
                <a:lnTo>
                  <a:pt x="27183" y="12770"/>
                </a:lnTo>
                <a:lnTo>
                  <a:pt x="20824" y="16134"/>
                </a:lnTo>
                <a:lnTo>
                  <a:pt x="14680" y="20281"/>
                </a:lnTo>
                <a:lnTo>
                  <a:pt x="233" y="31523"/>
                </a:lnTo>
                <a:lnTo>
                  <a:pt x="0" y="33398"/>
                </a:lnTo>
                <a:lnTo>
                  <a:pt x="797" y="35600"/>
                </a:lnTo>
                <a:lnTo>
                  <a:pt x="4370" y="41428"/>
                </a:lnTo>
                <a:lnTo>
                  <a:pt x="6568" y="42859"/>
                </a:lnTo>
                <a:lnTo>
                  <a:pt x="9938" y="44765"/>
                </a:lnTo>
                <a:lnTo>
                  <a:pt x="14090" y="46988"/>
                </a:lnTo>
                <a:lnTo>
                  <a:pt x="17810" y="48471"/>
                </a:lnTo>
                <a:lnTo>
                  <a:pt x="21243" y="49459"/>
                </a:lnTo>
                <a:lnTo>
                  <a:pt x="24484" y="50118"/>
                </a:lnTo>
                <a:lnTo>
                  <a:pt x="29503" y="51509"/>
                </a:lnTo>
                <a:lnTo>
                  <a:pt x="42699" y="55596"/>
                </a:lnTo>
                <a:lnTo>
                  <a:pt x="49265" y="57066"/>
                </a:lnTo>
                <a:lnTo>
                  <a:pt x="55548" y="58047"/>
                </a:lnTo>
                <a:lnTo>
                  <a:pt x="61642" y="58700"/>
                </a:lnTo>
                <a:lnTo>
                  <a:pt x="66657" y="60089"/>
                </a:lnTo>
                <a:lnTo>
                  <a:pt x="70953" y="61966"/>
                </a:lnTo>
                <a:lnTo>
                  <a:pt x="74769" y="64171"/>
                </a:lnTo>
                <a:lnTo>
                  <a:pt x="78265" y="66593"/>
                </a:lnTo>
                <a:lnTo>
                  <a:pt x="81549" y="69161"/>
                </a:lnTo>
                <a:lnTo>
                  <a:pt x="84691" y="71825"/>
                </a:lnTo>
                <a:lnTo>
                  <a:pt x="88690" y="74553"/>
                </a:lnTo>
                <a:lnTo>
                  <a:pt x="93261" y="77325"/>
                </a:lnTo>
                <a:lnTo>
                  <a:pt x="98215" y="80125"/>
                </a:lnTo>
                <a:lnTo>
                  <a:pt x="101516" y="82944"/>
                </a:lnTo>
                <a:lnTo>
                  <a:pt x="103717" y="85776"/>
                </a:lnTo>
                <a:lnTo>
                  <a:pt x="111801" y="101716"/>
                </a:lnTo>
                <a:lnTo>
                  <a:pt x="113431" y="105911"/>
                </a:lnTo>
                <a:lnTo>
                  <a:pt x="114518" y="109660"/>
                </a:lnTo>
                <a:lnTo>
                  <a:pt x="115242" y="113111"/>
                </a:lnTo>
                <a:lnTo>
                  <a:pt x="113821" y="117318"/>
                </a:lnTo>
                <a:lnTo>
                  <a:pt x="110967" y="122027"/>
                </a:lnTo>
                <a:lnTo>
                  <a:pt x="107161" y="127071"/>
                </a:lnTo>
                <a:lnTo>
                  <a:pt x="103670" y="130434"/>
                </a:lnTo>
                <a:lnTo>
                  <a:pt x="100390" y="132676"/>
                </a:lnTo>
                <a:lnTo>
                  <a:pt x="97252" y="134171"/>
                </a:lnTo>
                <a:lnTo>
                  <a:pt x="94206" y="135167"/>
                </a:lnTo>
                <a:lnTo>
                  <a:pt x="91224" y="135832"/>
                </a:lnTo>
                <a:lnTo>
                  <a:pt x="88283" y="136274"/>
                </a:lnTo>
                <a:lnTo>
                  <a:pt x="85370" y="135617"/>
                </a:lnTo>
                <a:lnTo>
                  <a:pt x="82476" y="134226"/>
                </a:lnTo>
                <a:lnTo>
                  <a:pt x="79594" y="132347"/>
                </a:lnTo>
                <a:lnTo>
                  <a:pt x="76720" y="131094"/>
                </a:lnTo>
                <a:lnTo>
                  <a:pt x="73851" y="130258"/>
                </a:lnTo>
                <a:lnTo>
                  <a:pt x="70986" y="129701"/>
                </a:lnTo>
                <a:lnTo>
                  <a:pt x="68123" y="128378"/>
                </a:lnTo>
                <a:lnTo>
                  <a:pt x="65263" y="126542"/>
                </a:lnTo>
                <a:lnTo>
                  <a:pt x="58379" y="121305"/>
                </a:lnTo>
                <a:lnTo>
                  <a:pt x="57814" y="118017"/>
                </a:lnTo>
                <a:lnTo>
                  <a:pt x="57437" y="112968"/>
                </a:lnTo>
                <a:lnTo>
                  <a:pt x="57186" y="106745"/>
                </a:lnTo>
                <a:lnTo>
                  <a:pt x="56833" y="75232"/>
                </a:lnTo>
                <a:lnTo>
                  <a:pt x="57736" y="62537"/>
                </a:lnTo>
                <a:lnTo>
                  <a:pt x="59290" y="49311"/>
                </a:lnTo>
                <a:lnTo>
                  <a:pt x="61279" y="35732"/>
                </a:lnTo>
                <a:lnTo>
                  <a:pt x="63558" y="25726"/>
                </a:lnTo>
                <a:lnTo>
                  <a:pt x="66029" y="18103"/>
                </a:lnTo>
                <a:lnTo>
                  <a:pt x="68629" y="12069"/>
                </a:lnTo>
                <a:lnTo>
                  <a:pt x="69410" y="8046"/>
                </a:lnTo>
                <a:lnTo>
                  <a:pt x="68978" y="5364"/>
                </a:lnTo>
                <a:lnTo>
                  <a:pt x="65256" y="0"/>
                </a:lnTo>
              </a:path>
            </a:pathLst>
          </a:custGeom>
          <a:ln w="38100" cap="flat" cmpd="sng" algn="ctr">
            <a:solidFill>
              <a:srgbClr val="C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155"/>
          <p:cNvSpPr/>
          <p:nvPr/>
        </p:nvSpPr>
        <p:spPr>
          <a:xfrm>
            <a:off x="6620827" y="3206114"/>
            <a:ext cx="115968" cy="154307"/>
          </a:xfrm>
          <a:custGeom>
            <a:avLst/>
            <a:gdLst/>
            <a:ahLst/>
            <a:cxnLst/>
            <a:rect l="0" t="0" r="0" b="0"/>
            <a:pathLst>
              <a:path w="115968" h="154307">
                <a:moveTo>
                  <a:pt x="0" y="0"/>
                </a:moveTo>
                <a:lnTo>
                  <a:pt x="92605" y="0"/>
                </a:lnTo>
                <a:lnTo>
                  <a:pt x="96979" y="953"/>
                </a:lnTo>
                <a:lnTo>
                  <a:pt x="100847" y="2541"/>
                </a:lnTo>
                <a:lnTo>
                  <a:pt x="104379" y="4552"/>
                </a:lnTo>
                <a:lnTo>
                  <a:pt x="106733" y="6845"/>
                </a:lnTo>
                <a:lnTo>
                  <a:pt x="108303" y="9326"/>
                </a:lnTo>
                <a:lnTo>
                  <a:pt x="109349" y="11932"/>
                </a:lnTo>
                <a:lnTo>
                  <a:pt x="111000" y="14623"/>
                </a:lnTo>
                <a:lnTo>
                  <a:pt x="113052" y="17369"/>
                </a:lnTo>
                <a:lnTo>
                  <a:pt x="115373" y="20152"/>
                </a:lnTo>
                <a:lnTo>
                  <a:pt x="115967" y="24865"/>
                </a:lnTo>
                <a:lnTo>
                  <a:pt x="115412" y="30864"/>
                </a:lnTo>
                <a:lnTo>
                  <a:pt x="114089" y="37721"/>
                </a:lnTo>
                <a:lnTo>
                  <a:pt x="112255" y="45150"/>
                </a:lnTo>
                <a:lnTo>
                  <a:pt x="110079" y="52961"/>
                </a:lnTo>
                <a:lnTo>
                  <a:pt x="105122" y="69258"/>
                </a:lnTo>
                <a:lnTo>
                  <a:pt x="99743" y="86027"/>
                </a:lnTo>
                <a:lnTo>
                  <a:pt x="97928" y="93546"/>
                </a:lnTo>
                <a:lnTo>
                  <a:pt x="96718" y="100465"/>
                </a:lnTo>
                <a:lnTo>
                  <a:pt x="95911" y="106982"/>
                </a:lnTo>
                <a:lnTo>
                  <a:pt x="95373" y="112279"/>
                </a:lnTo>
                <a:lnTo>
                  <a:pt x="95015" y="116763"/>
                </a:lnTo>
                <a:lnTo>
                  <a:pt x="94776" y="120705"/>
                </a:lnTo>
                <a:lnTo>
                  <a:pt x="94510" y="127624"/>
                </a:lnTo>
                <a:lnTo>
                  <a:pt x="94439" y="130803"/>
                </a:lnTo>
                <a:lnTo>
                  <a:pt x="93439" y="133875"/>
                </a:lnTo>
                <a:lnTo>
                  <a:pt x="91821" y="136875"/>
                </a:lnTo>
                <a:lnTo>
                  <a:pt x="89789" y="139828"/>
                </a:lnTo>
                <a:lnTo>
                  <a:pt x="89386" y="142749"/>
                </a:lnTo>
                <a:lnTo>
                  <a:pt x="90071" y="145649"/>
                </a:lnTo>
                <a:lnTo>
                  <a:pt x="94298" y="154306"/>
                </a:lnTo>
              </a:path>
            </a:pathLst>
          </a:custGeom>
          <a:ln w="38100" cap="flat" cmpd="sng" algn="ctr">
            <a:solidFill>
              <a:srgbClr val="C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156"/>
          <p:cNvSpPr/>
          <p:nvPr/>
        </p:nvSpPr>
        <p:spPr>
          <a:xfrm>
            <a:off x="6663690" y="3214687"/>
            <a:ext cx="214313" cy="42864"/>
          </a:xfrm>
          <a:custGeom>
            <a:avLst/>
            <a:gdLst/>
            <a:ahLst/>
            <a:cxnLst/>
            <a:rect l="0" t="0" r="0" b="0"/>
            <a:pathLst>
              <a:path w="214313" h="42864">
                <a:moveTo>
                  <a:pt x="0" y="42863"/>
                </a:moveTo>
                <a:lnTo>
                  <a:pt x="214312" y="0"/>
                </a:lnTo>
              </a:path>
            </a:pathLst>
          </a:custGeom>
          <a:ln w="38100" cap="flat" cmpd="sng" algn="ctr">
            <a:solidFill>
              <a:srgbClr val="C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157"/>
          <p:cNvSpPr/>
          <p:nvPr/>
        </p:nvSpPr>
        <p:spPr>
          <a:xfrm>
            <a:off x="6663690" y="3248977"/>
            <a:ext cx="197168" cy="17146"/>
          </a:xfrm>
          <a:custGeom>
            <a:avLst/>
            <a:gdLst/>
            <a:ahLst/>
            <a:cxnLst/>
            <a:rect l="0" t="0" r="0" b="0"/>
            <a:pathLst>
              <a:path w="197168" h="17146">
                <a:moveTo>
                  <a:pt x="0" y="17145"/>
                </a:moveTo>
                <a:lnTo>
                  <a:pt x="83467" y="17145"/>
                </a:lnTo>
                <a:lnTo>
                  <a:pt x="90886" y="16193"/>
                </a:lnTo>
                <a:lnTo>
                  <a:pt x="96786" y="14605"/>
                </a:lnTo>
                <a:lnTo>
                  <a:pt x="101671" y="12594"/>
                </a:lnTo>
                <a:lnTo>
                  <a:pt x="106833" y="11254"/>
                </a:lnTo>
                <a:lnTo>
                  <a:pt x="112180" y="10360"/>
                </a:lnTo>
                <a:lnTo>
                  <a:pt x="117649" y="9764"/>
                </a:lnTo>
                <a:lnTo>
                  <a:pt x="122248" y="9367"/>
                </a:lnTo>
                <a:lnTo>
                  <a:pt x="126266" y="9102"/>
                </a:lnTo>
                <a:lnTo>
                  <a:pt x="129897" y="8926"/>
                </a:lnTo>
                <a:lnTo>
                  <a:pt x="133271" y="7855"/>
                </a:lnTo>
                <a:lnTo>
                  <a:pt x="136472" y="6190"/>
                </a:lnTo>
                <a:lnTo>
                  <a:pt x="139559" y="4127"/>
                </a:lnTo>
                <a:lnTo>
                  <a:pt x="145426" y="2751"/>
                </a:lnTo>
                <a:lnTo>
                  <a:pt x="153148" y="1834"/>
                </a:lnTo>
                <a:lnTo>
                  <a:pt x="197167" y="0"/>
                </a:lnTo>
              </a:path>
            </a:pathLst>
          </a:custGeom>
          <a:ln w="38100" cap="flat" cmpd="sng" algn="ctr">
            <a:solidFill>
              <a:srgbClr val="C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158"/>
          <p:cNvSpPr/>
          <p:nvPr/>
        </p:nvSpPr>
        <p:spPr>
          <a:xfrm>
            <a:off x="7198818" y="3368992"/>
            <a:ext cx="4940" cy="205741"/>
          </a:xfrm>
          <a:custGeom>
            <a:avLst/>
            <a:gdLst/>
            <a:ahLst/>
            <a:cxnLst/>
            <a:rect l="0" t="0" r="0" b="0"/>
            <a:pathLst>
              <a:path w="4940" h="205741">
                <a:moveTo>
                  <a:pt x="4939" y="0"/>
                </a:moveTo>
                <a:lnTo>
                  <a:pt x="4939" y="47727"/>
                </a:lnTo>
                <a:lnTo>
                  <a:pt x="3987" y="62298"/>
                </a:lnTo>
                <a:lnTo>
                  <a:pt x="388" y="98808"/>
                </a:lnTo>
                <a:lnTo>
                  <a:pt x="0" y="118260"/>
                </a:lnTo>
                <a:lnTo>
                  <a:pt x="694" y="137895"/>
                </a:lnTo>
                <a:lnTo>
                  <a:pt x="3681" y="182145"/>
                </a:lnTo>
                <a:lnTo>
                  <a:pt x="4939" y="205740"/>
                </a:lnTo>
              </a:path>
            </a:pathLst>
          </a:custGeom>
          <a:ln w="38100" cap="flat" cmpd="sng" algn="ctr">
            <a:solidFill>
              <a:srgbClr val="C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159"/>
          <p:cNvSpPr/>
          <p:nvPr/>
        </p:nvSpPr>
        <p:spPr>
          <a:xfrm>
            <a:off x="7282246" y="3360420"/>
            <a:ext cx="92804" cy="171399"/>
          </a:xfrm>
          <a:custGeom>
            <a:avLst/>
            <a:gdLst/>
            <a:ahLst/>
            <a:cxnLst/>
            <a:rect l="0" t="0" r="0" b="0"/>
            <a:pathLst>
              <a:path w="92804" h="171399">
                <a:moveTo>
                  <a:pt x="32954" y="0"/>
                </a:moveTo>
                <a:lnTo>
                  <a:pt x="21022" y="35795"/>
                </a:lnTo>
                <a:lnTo>
                  <a:pt x="18331" y="42913"/>
                </a:lnTo>
                <a:lnTo>
                  <a:pt x="15586" y="49564"/>
                </a:lnTo>
                <a:lnTo>
                  <a:pt x="12802" y="55902"/>
                </a:lnTo>
                <a:lnTo>
                  <a:pt x="10947" y="62033"/>
                </a:lnTo>
                <a:lnTo>
                  <a:pt x="9710" y="68025"/>
                </a:lnTo>
                <a:lnTo>
                  <a:pt x="8886" y="73925"/>
                </a:lnTo>
                <a:lnTo>
                  <a:pt x="3174" y="109533"/>
                </a:lnTo>
                <a:lnTo>
                  <a:pt x="1670" y="120647"/>
                </a:lnTo>
                <a:lnTo>
                  <a:pt x="669" y="129961"/>
                </a:lnTo>
                <a:lnTo>
                  <a:pt x="0" y="138076"/>
                </a:lnTo>
                <a:lnTo>
                  <a:pt x="507" y="144438"/>
                </a:lnTo>
                <a:lnTo>
                  <a:pt x="1797" y="149632"/>
                </a:lnTo>
                <a:lnTo>
                  <a:pt x="3610" y="154047"/>
                </a:lnTo>
                <a:lnTo>
                  <a:pt x="5771" y="157943"/>
                </a:lnTo>
                <a:lnTo>
                  <a:pt x="8165" y="161492"/>
                </a:lnTo>
                <a:lnTo>
                  <a:pt x="14299" y="169483"/>
                </a:lnTo>
                <a:lnTo>
                  <a:pt x="15755" y="170138"/>
                </a:lnTo>
                <a:lnTo>
                  <a:pt x="17678" y="170576"/>
                </a:lnTo>
                <a:lnTo>
                  <a:pt x="19912" y="170867"/>
                </a:lnTo>
                <a:lnTo>
                  <a:pt x="22354" y="171061"/>
                </a:lnTo>
                <a:lnTo>
                  <a:pt x="24935" y="171191"/>
                </a:lnTo>
                <a:lnTo>
                  <a:pt x="31370" y="171398"/>
                </a:lnTo>
                <a:lnTo>
                  <a:pt x="32850" y="170463"/>
                </a:lnTo>
                <a:lnTo>
                  <a:pt x="34790" y="168887"/>
                </a:lnTo>
                <a:lnTo>
                  <a:pt x="37035" y="166884"/>
                </a:lnTo>
                <a:lnTo>
                  <a:pt x="42070" y="162118"/>
                </a:lnTo>
                <a:lnTo>
                  <a:pt x="44747" y="159513"/>
                </a:lnTo>
                <a:lnTo>
                  <a:pt x="47483" y="155872"/>
                </a:lnTo>
                <a:lnTo>
                  <a:pt x="50259" y="151540"/>
                </a:lnTo>
                <a:lnTo>
                  <a:pt x="53063" y="146746"/>
                </a:lnTo>
                <a:lnTo>
                  <a:pt x="61259" y="133800"/>
                </a:lnTo>
                <a:lnTo>
                  <a:pt x="66111" y="126348"/>
                </a:lnTo>
                <a:lnTo>
                  <a:pt x="70299" y="119474"/>
                </a:lnTo>
                <a:lnTo>
                  <a:pt x="74042" y="112987"/>
                </a:lnTo>
                <a:lnTo>
                  <a:pt x="77491" y="106757"/>
                </a:lnTo>
                <a:lnTo>
                  <a:pt x="80744" y="96889"/>
                </a:lnTo>
                <a:lnTo>
                  <a:pt x="83864" y="84595"/>
                </a:lnTo>
                <a:lnTo>
                  <a:pt x="86896" y="70684"/>
                </a:lnTo>
                <a:lnTo>
                  <a:pt x="88918" y="60457"/>
                </a:lnTo>
                <a:lnTo>
                  <a:pt x="90266" y="52687"/>
                </a:lnTo>
                <a:lnTo>
                  <a:pt x="91164" y="46555"/>
                </a:lnTo>
                <a:lnTo>
                  <a:pt x="91763" y="41514"/>
                </a:lnTo>
                <a:lnTo>
                  <a:pt x="92162" y="37201"/>
                </a:lnTo>
                <a:lnTo>
                  <a:pt x="92428" y="33373"/>
                </a:lnTo>
                <a:lnTo>
                  <a:pt x="92606" y="28916"/>
                </a:lnTo>
                <a:lnTo>
                  <a:pt x="92803" y="18884"/>
                </a:lnTo>
                <a:lnTo>
                  <a:pt x="91903" y="15447"/>
                </a:lnTo>
                <a:lnTo>
                  <a:pt x="90352" y="13155"/>
                </a:lnTo>
                <a:lnTo>
                  <a:pt x="88363" y="11628"/>
                </a:lnTo>
                <a:lnTo>
                  <a:pt x="86086" y="10609"/>
                </a:lnTo>
                <a:lnTo>
                  <a:pt x="83616" y="9930"/>
                </a:lnTo>
                <a:lnTo>
                  <a:pt x="81016" y="9478"/>
                </a:lnTo>
                <a:lnTo>
                  <a:pt x="79282" y="8223"/>
                </a:lnTo>
                <a:lnTo>
                  <a:pt x="78127" y="6434"/>
                </a:lnTo>
                <a:lnTo>
                  <a:pt x="77357" y="4290"/>
                </a:lnTo>
                <a:lnTo>
                  <a:pt x="75891" y="2859"/>
                </a:lnTo>
                <a:lnTo>
                  <a:pt x="73961" y="1906"/>
                </a:lnTo>
                <a:lnTo>
                  <a:pt x="50098" y="0"/>
                </a:lnTo>
              </a:path>
            </a:pathLst>
          </a:custGeom>
          <a:ln w="38100" cap="flat" cmpd="sng" algn="ctr">
            <a:solidFill>
              <a:srgbClr val="C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160"/>
          <p:cNvSpPr/>
          <p:nvPr/>
        </p:nvSpPr>
        <p:spPr>
          <a:xfrm>
            <a:off x="7400925" y="3334702"/>
            <a:ext cx="128335" cy="162665"/>
          </a:xfrm>
          <a:custGeom>
            <a:avLst/>
            <a:gdLst/>
            <a:ahLst/>
            <a:cxnLst/>
            <a:rect l="0" t="0" r="0" b="0"/>
            <a:pathLst>
              <a:path w="128335" h="162665">
                <a:moveTo>
                  <a:pt x="42862" y="0"/>
                </a:moveTo>
                <a:lnTo>
                  <a:pt x="42862" y="18204"/>
                </a:lnTo>
                <a:lnTo>
                  <a:pt x="41910" y="26423"/>
                </a:lnTo>
                <a:lnTo>
                  <a:pt x="40323" y="34760"/>
                </a:lnTo>
                <a:lnTo>
                  <a:pt x="38311" y="43176"/>
                </a:lnTo>
                <a:lnTo>
                  <a:pt x="36018" y="54502"/>
                </a:lnTo>
                <a:lnTo>
                  <a:pt x="30930" y="82326"/>
                </a:lnTo>
                <a:lnTo>
                  <a:pt x="30145" y="94889"/>
                </a:lnTo>
                <a:lnTo>
                  <a:pt x="30574" y="106122"/>
                </a:lnTo>
                <a:lnTo>
                  <a:pt x="31812" y="116468"/>
                </a:lnTo>
                <a:lnTo>
                  <a:pt x="32639" y="125270"/>
                </a:lnTo>
                <a:lnTo>
                  <a:pt x="33189" y="133044"/>
                </a:lnTo>
                <a:lnTo>
                  <a:pt x="33556" y="140131"/>
                </a:lnTo>
                <a:lnTo>
                  <a:pt x="34753" y="145808"/>
                </a:lnTo>
                <a:lnTo>
                  <a:pt x="36503" y="150546"/>
                </a:lnTo>
                <a:lnTo>
                  <a:pt x="38623" y="154656"/>
                </a:lnTo>
                <a:lnTo>
                  <a:pt x="40988" y="157396"/>
                </a:lnTo>
                <a:lnTo>
                  <a:pt x="43518" y="159224"/>
                </a:lnTo>
                <a:lnTo>
                  <a:pt x="46157" y="160442"/>
                </a:lnTo>
                <a:lnTo>
                  <a:pt x="48869" y="161253"/>
                </a:lnTo>
                <a:lnTo>
                  <a:pt x="51629" y="161795"/>
                </a:lnTo>
                <a:lnTo>
                  <a:pt x="54422" y="162156"/>
                </a:lnTo>
                <a:lnTo>
                  <a:pt x="57236" y="162396"/>
                </a:lnTo>
                <a:lnTo>
                  <a:pt x="60065" y="162557"/>
                </a:lnTo>
                <a:lnTo>
                  <a:pt x="62903" y="162664"/>
                </a:lnTo>
                <a:lnTo>
                  <a:pt x="65748" y="161783"/>
                </a:lnTo>
                <a:lnTo>
                  <a:pt x="68597" y="160243"/>
                </a:lnTo>
                <a:lnTo>
                  <a:pt x="71449" y="158263"/>
                </a:lnTo>
                <a:lnTo>
                  <a:pt x="74302" y="155991"/>
                </a:lnTo>
                <a:lnTo>
                  <a:pt x="77158" y="153525"/>
                </a:lnTo>
                <a:lnTo>
                  <a:pt x="80012" y="150927"/>
                </a:lnTo>
                <a:lnTo>
                  <a:pt x="82870" y="147291"/>
                </a:lnTo>
                <a:lnTo>
                  <a:pt x="85726" y="142961"/>
                </a:lnTo>
                <a:lnTo>
                  <a:pt x="88583" y="138170"/>
                </a:lnTo>
                <a:lnTo>
                  <a:pt x="91440" y="133071"/>
                </a:lnTo>
                <a:lnTo>
                  <a:pt x="97156" y="122325"/>
                </a:lnTo>
                <a:lnTo>
                  <a:pt x="100013" y="117745"/>
                </a:lnTo>
                <a:lnTo>
                  <a:pt x="102870" y="113739"/>
                </a:lnTo>
                <a:lnTo>
                  <a:pt x="105727" y="110116"/>
                </a:lnTo>
                <a:lnTo>
                  <a:pt x="109537" y="103891"/>
                </a:lnTo>
                <a:lnTo>
                  <a:pt x="113982" y="95931"/>
                </a:lnTo>
                <a:lnTo>
                  <a:pt x="118851" y="86814"/>
                </a:lnTo>
                <a:lnTo>
                  <a:pt x="122096" y="78831"/>
                </a:lnTo>
                <a:lnTo>
                  <a:pt x="124260" y="71604"/>
                </a:lnTo>
                <a:lnTo>
                  <a:pt x="125703" y="64881"/>
                </a:lnTo>
                <a:lnTo>
                  <a:pt x="126664" y="58494"/>
                </a:lnTo>
                <a:lnTo>
                  <a:pt x="127305" y="52331"/>
                </a:lnTo>
                <a:lnTo>
                  <a:pt x="128017" y="41356"/>
                </a:lnTo>
                <a:lnTo>
                  <a:pt x="128334" y="33303"/>
                </a:lnTo>
                <a:lnTo>
                  <a:pt x="126513" y="29822"/>
                </a:lnTo>
                <a:lnTo>
                  <a:pt x="123394" y="26549"/>
                </a:lnTo>
                <a:lnTo>
                  <a:pt x="119411" y="23414"/>
                </a:lnTo>
                <a:lnTo>
                  <a:pt x="112945" y="19420"/>
                </a:lnTo>
                <a:lnTo>
                  <a:pt x="104824" y="14852"/>
                </a:lnTo>
                <a:lnTo>
                  <a:pt x="95600" y="9901"/>
                </a:lnTo>
                <a:lnTo>
                  <a:pt x="87546" y="6601"/>
                </a:lnTo>
                <a:lnTo>
                  <a:pt x="80271" y="4401"/>
                </a:lnTo>
                <a:lnTo>
                  <a:pt x="73516" y="2934"/>
                </a:lnTo>
                <a:lnTo>
                  <a:pt x="66156" y="2909"/>
                </a:lnTo>
                <a:lnTo>
                  <a:pt x="58391" y="3844"/>
                </a:lnTo>
                <a:lnTo>
                  <a:pt x="50357" y="5420"/>
                </a:lnTo>
                <a:lnTo>
                  <a:pt x="43096" y="6471"/>
                </a:lnTo>
                <a:lnTo>
                  <a:pt x="36351" y="7172"/>
                </a:lnTo>
                <a:lnTo>
                  <a:pt x="29949" y="7638"/>
                </a:lnTo>
                <a:lnTo>
                  <a:pt x="24728" y="8902"/>
                </a:lnTo>
                <a:lnTo>
                  <a:pt x="20295" y="10698"/>
                </a:lnTo>
                <a:lnTo>
                  <a:pt x="0" y="17145"/>
                </a:lnTo>
              </a:path>
            </a:pathLst>
          </a:custGeom>
          <a:ln w="38100" cap="flat" cmpd="sng" algn="ctr">
            <a:solidFill>
              <a:srgbClr val="C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161"/>
          <p:cNvSpPr/>
          <p:nvPr/>
        </p:nvSpPr>
        <p:spPr>
          <a:xfrm>
            <a:off x="6544092" y="3574732"/>
            <a:ext cx="762073" cy="196191"/>
          </a:xfrm>
          <a:custGeom>
            <a:avLst/>
            <a:gdLst/>
            <a:ahLst/>
            <a:cxnLst/>
            <a:rect l="0" t="0" r="0" b="0"/>
            <a:pathLst>
              <a:path w="762073" h="196191">
                <a:moveTo>
                  <a:pt x="548223" y="8572"/>
                </a:moveTo>
                <a:lnTo>
                  <a:pt x="505046" y="8572"/>
                </a:lnTo>
                <a:lnTo>
                  <a:pt x="488959" y="7620"/>
                </a:lnTo>
                <a:lnTo>
                  <a:pt x="443143" y="4022"/>
                </a:lnTo>
                <a:lnTo>
                  <a:pt x="417210" y="2681"/>
                </a:lnTo>
                <a:lnTo>
                  <a:pt x="362995" y="1192"/>
                </a:lnTo>
                <a:lnTo>
                  <a:pt x="335202" y="2700"/>
                </a:lnTo>
                <a:lnTo>
                  <a:pt x="307149" y="5610"/>
                </a:lnTo>
                <a:lnTo>
                  <a:pt x="278922" y="9455"/>
                </a:lnTo>
                <a:lnTo>
                  <a:pt x="257246" y="12018"/>
                </a:lnTo>
                <a:lnTo>
                  <a:pt x="239938" y="13728"/>
                </a:lnTo>
                <a:lnTo>
                  <a:pt x="225542" y="14867"/>
                </a:lnTo>
                <a:lnTo>
                  <a:pt x="201927" y="16132"/>
                </a:lnTo>
                <a:lnTo>
                  <a:pt x="191629" y="16470"/>
                </a:lnTo>
                <a:lnTo>
                  <a:pt x="178096" y="19552"/>
                </a:lnTo>
                <a:lnTo>
                  <a:pt x="162407" y="24465"/>
                </a:lnTo>
                <a:lnTo>
                  <a:pt x="145280" y="30598"/>
                </a:lnTo>
                <a:lnTo>
                  <a:pt x="131956" y="34686"/>
                </a:lnTo>
                <a:lnTo>
                  <a:pt x="112073" y="39229"/>
                </a:lnTo>
                <a:lnTo>
                  <a:pt x="103151" y="42345"/>
                </a:lnTo>
                <a:lnTo>
                  <a:pt x="94346" y="46327"/>
                </a:lnTo>
                <a:lnTo>
                  <a:pt x="85618" y="50888"/>
                </a:lnTo>
                <a:lnTo>
                  <a:pt x="70840" y="55954"/>
                </a:lnTo>
                <a:lnTo>
                  <a:pt x="58875" y="59158"/>
                </a:lnTo>
                <a:lnTo>
                  <a:pt x="50383" y="63758"/>
                </a:lnTo>
                <a:lnTo>
                  <a:pt x="31144" y="76253"/>
                </a:lnTo>
                <a:lnTo>
                  <a:pt x="25386" y="80363"/>
                </a:lnTo>
                <a:lnTo>
                  <a:pt x="20595" y="84055"/>
                </a:lnTo>
                <a:lnTo>
                  <a:pt x="16449" y="87469"/>
                </a:lnTo>
                <a:lnTo>
                  <a:pt x="13684" y="90698"/>
                </a:lnTo>
                <a:lnTo>
                  <a:pt x="11841" y="93803"/>
                </a:lnTo>
                <a:lnTo>
                  <a:pt x="10612" y="96825"/>
                </a:lnTo>
                <a:lnTo>
                  <a:pt x="6707" y="102724"/>
                </a:lnTo>
                <a:lnTo>
                  <a:pt x="4333" y="105630"/>
                </a:lnTo>
                <a:lnTo>
                  <a:pt x="2749" y="109472"/>
                </a:lnTo>
                <a:lnTo>
                  <a:pt x="1694" y="113939"/>
                </a:lnTo>
                <a:lnTo>
                  <a:pt x="990" y="118822"/>
                </a:lnTo>
                <a:lnTo>
                  <a:pt x="520" y="123030"/>
                </a:lnTo>
                <a:lnTo>
                  <a:pt x="208" y="126787"/>
                </a:lnTo>
                <a:lnTo>
                  <a:pt x="0" y="130245"/>
                </a:lnTo>
                <a:lnTo>
                  <a:pt x="813" y="133502"/>
                </a:lnTo>
                <a:lnTo>
                  <a:pt x="2308" y="136627"/>
                </a:lnTo>
                <a:lnTo>
                  <a:pt x="4257" y="139662"/>
                </a:lnTo>
                <a:lnTo>
                  <a:pt x="6509" y="141686"/>
                </a:lnTo>
                <a:lnTo>
                  <a:pt x="8963" y="143034"/>
                </a:lnTo>
                <a:lnTo>
                  <a:pt x="11551" y="143934"/>
                </a:lnTo>
                <a:lnTo>
                  <a:pt x="16967" y="147473"/>
                </a:lnTo>
                <a:lnTo>
                  <a:pt x="23501" y="152221"/>
                </a:lnTo>
                <a:lnTo>
                  <a:pt x="32756" y="157506"/>
                </a:lnTo>
                <a:lnTo>
                  <a:pt x="45759" y="163030"/>
                </a:lnTo>
                <a:lnTo>
                  <a:pt x="60110" y="168660"/>
                </a:lnTo>
                <a:lnTo>
                  <a:pt x="72839" y="174338"/>
                </a:lnTo>
                <a:lnTo>
                  <a:pt x="87386" y="177496"/>
                </a:lnTo>
                <a:lnTo>
                  <a:pt x="105281" y="179852"/>
                </a:lnTo>
                <a:lnTo>
                  <a:pt x="129109" y="184075"/>
                </a:lnTo>
                <a:lnTo>
                  <a:pt x="147846" y="186534"/>
                </a:lnTo>
                <a:lnTo>
                  <a:pt x="196605" y="191807"/>
                </a:lnTo>
                <a:lnTo>
                  <a:pt x="220466" y="192641"/>
                </a:lnTo>
                <a:lnTo>
                  <a:pt x="243041" y="192245"/>
                </a:lnTo>
                <a:lnTo>
                  <a:pt x="264758" y="191028"/>
                </a:lnTo>
                <a:lnTo>
                  <a:pt x="283047" y="191169"/>
                </a:lnTo>
                <a:lnTo>
                  <a:pt x="299048" y="192217"/>
                </a:lnTo>
                <a:lnTo>
                  <a:pt x="313526" y="193867"/>
                </a:lnTo>
                <a:lnTo>
                  <a:pt x="326988" y="194967"/>
                </a:lnTo>
                <a:lnTo>
                  <a:pt x="339773" y="195701"/>
                </a:lnTo>
                <a:lnTo>
                  <a:pt x="352107" y="196190"/>
                </a:lnTo>
                <a:lnTo>
                  <a:pt x="373664" y="195563"/>
                </a:lnTo>
                <a:lnTo>
                  <a:pt x="461047" y="191083"/>
                </a:lnTo>
                <a:lnTo>
                  <a:pt x="528319" y="189332"/>
                </a:lnTo>
                <a:lnTo>
                  <a:pt x="556521" y="188923"/>
                </a:lnTo>
                <a:lnTo>
                  <a:pt x="572805" y="186908"/>
                </a:lnTo>
                <a:lnTo>
                  <a:pt x="591281" y="183661"/>
                </a:lnTo>
                <a:lnTo>
                  <a:pt x="628320" y="175925"/>
                </a:lnTo>
                <a:lnTo>
                  <a:pt x="657482" y="169311"/>
                </a:lnTo>
                <a:lnTo>
                  <a:pt x="678062" y="163197"/>
                </a:lnTo>
                <a:lnTo>
                  <a:pt x="693559" y="157305"/>
                </a:lnTo>
                <a:lnTo>
                  <a:pt x="706797" y="151511"/>
                </a:lnTo>
                <a:lnTo>
                  <a:pt x="716490" y="145761"/>
                </a:lnTo>
                <a:lnTo>
                  <a:pt x="720408" y="142894"/>
                </a:lnTo>
                <a:lnTo>
                  <a:pt x="739575" y="129757"/>
                </a:lnTo>
                <a:lnTo>
                  <a:pt x="744371" y="125557"/>
                </a:lnTo>
                <a:lnTo>
                  <a:pt x="747568" y="121805"/>
                </a:lnTo>
                <a:lnTo>
                  <a:pt x="749700" y="118351"/>
                </a:lnTo>
                <a:lnTo>
                  <a:pt x="752073" y="115096"/>
                </a:lnTo>
                <a:lnTo>
                  <a:pt x="754609" y="111973"/>
                </a:lnTo>
                <a:lnTo>
                  <a:pt x="757250" y="108939"/>
                </a:lnTo>
                <a:lnTo>
                  <a:pt x="759012" y="104058"/>
                </a:lnTo>
                <a:lnTo>
                  <a:pt x="760186" y="97947"/>
                </a:lnTo>
                <a:lnTo>
                  <a:pt x="760969" y="91016"/>
                </a:lnTo>
                <a:lnTo>
                  <a:pt x="761491" y="85442"/>
                </a:lnTo>
                <a:lnTo>
                  <a:pt x="761839" y="80774"/>
                </a:lnTo>
                <a:lnTo>
                  <a:pt x="762072" y="76709"/>
                </a:lnTo>
                <a:lnTo>
                  <a:pt x="760321" y="70190"/>
                </a:lnTo>
                <a:lnTo>
                  <a:pt x="757249" y="62033"/>
                </a:lnTo>
                <a:lnTo>
                  <a:pt x="753296" y="52786"/>
                </a:lnTo>
                <a:lnTo>
                  <a:pt x="749708" y="45668"/>
                </a:lnTo>
                <a:lnTo>
                  <a:pt x="746364" y="39970"/>
                </a:lnTo>
                <a:lnTo>
                  <a:pt x="743182" y="35219"/>
                </a:lnTo>
                <a:lnTo>
                  <a:pt x="740108" y="31100"/>
                </a:lnTo>
                <a:lnTo>
                  <a:pt x="737106" y="27400"/>
                </a:lnTo>
                <a:lnTo>
                  <a:pt x="734152" y="23982"/>
                </a:lnTo>
                <a:lnTo>
                  <a:pt x="730278" y="20751"/>
                </a:lnTo>
                <a:lnTo>
                  <a:pt x="720894" y="14620"/>
                </a:lnTo>
                <a:lnTo>
                  <a:pt x="710372" y="8720"/>
                </a:lnTo>
                <a:lnTo>
                  <a:pt x="704901" y="5814"/>
                </a:lnTo>
                <a:lnTo>
                  <a:pt x="691200" y="2584"/>
                </a:lnTo>
                <a:lnTo>
                  <a:pt x="669962" y="766"/>
                </a:lnTo>
                <a:lnTo>
                  <a:pt x="633948" y="0"/>
                </a:lnTo>
              </a:path>
            </a:pathLst>
          </a:custGeom>
          <a:ln w="38100" cap="flat" cmpd="sng" algn="ctr">
            <a:solidFill>
              <a:srgbClr val="C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162"/>
          <p:cNvSpPr/>
          <p:nvPr/>
        </p:nvSpPr>
        <p:spPr>
          <a:xfrm>
            <a:off x="3200400" y="3515185"/>
            <a:ext cx="1363028" cy="59548"/>
          </a:xfrm>
          <a:custGeom>
            <a:avLst/>
            <a:gdLst/>
            <a:ahLst/>
            <a:cxnLst/>
            <a:rect l="0" t="0" r="0" b="0"/>
            <a:pathLst>
              <a:path w="1363028" h="59548">
                <a:moveTo>
                  <a:pt x="1363027" y="59547"/>
                </a:moveTo>
                <a:lnTo>
                  <a:pt x="1349375" y="54996"/>
                </a:lnTo>
                <a:lnTo>
                  <a:pt x="1343448" y="52703"/>
                </a:lnTo>
                <a:lnTo>
                  <a:pt x="1337592" y="50222"/>
                </a:lnTo>
                <a:lnTo>
                  <a:pt x="1331783" y="47616"/>
                </a:lnTo>
                <a:lnTo>
                  <a:pt x="1319337" y="44925"/>
                </a:lnTo>
                <a:lnTo>
                  <a:pt x="1302468" y="42179"/>
                </a:lnTo>
                <a:lnTo>
                  <a:pt x="1282650" y="39396"/>
                </a:lnTo>
                <a:lnTo>
                  <a:pt x="1266580" y="37541"/>
                </a:lnTo>
                <a:lnTo>
                  <a:pt x="1253009" y="36304"/>
                </a:lnTo>
                <a:lnTo>
                  <a:pt x="1220256" y="34563"/>
                </a:lnTo>
                <a:lnTo>
                  <a:pt x="1200514" y="33203"/>
                </a:lnTo>
                <a:lnTo>
                  <a:pt x="1189915" y="31507"/>
                </a:lnTo>
                <a:lnTo>
                  <a:pt x="1179039" y="29423"/>
                </a:lnTo>
                <a:lnTo>
                  <a:pt x="1167026" y="28035"/>
                </a:lnTo>
                <a:lnTo>
                  <a:pt x="1038319" y="19610"/>
                </a:lnTo>
                <a:lnTo>
                  <a:pt x="998050" y="17985"/>
                </a:lnTo>
                <a:lnTo>
                  <a:pt x="948604" y="17070"/>
                </a:lnTo>
                <a:lnTo>
                  <a:pt x="928630" y="15989"/>
                </a:lnTo>
                <a:lnTo>
                  <a:pt x="765852" y="3038"/>
                </a:lnTo>
                <a:lnTo>
                  <a:pt x="724553" y="1094"/>
                </a:lnTo>
                <a:lnTo>
                  <a:pt x="642672" y="0"/>
                </a:lnTo>
                <a:lnTo>
                  <a:pt x="287776" y="6961"/>
                </a:lnTo>
                <a:lnTo>
                  <a:pt x="257573" y="8297"/>
                </a:lnTo>
                <a:lnTo>
                  <a:pt x="231723" y="10141"/>
                </a:lnTo>
                <a:lnTo>
                  <a:pt x="208774" y="12322"/>
                </a:lnTo>
                <a:lnTo>
                  <a:pt x="187760" y="14729"/>
                </a:lnTo>
                <a:lnTo>
                  <a:pt x="168036" y="17286"/>
                </a:lnTo>
                <a:lnTo>
                  <a:pt x="0" y="42402"/>
                </a:lnTo>
              </a:path>
            </a:pathLst>
          </a:custGeom>
          <a:ln w="38100" cap="flat" cmpd="sng" algn="ctr">
            <a:solidFill>
              <a:srgbClr val="C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163"/>
          <p:cNvSpPr/>
          <p:nvPr/>
        </p:nvSpPr>
        <p:spPr>
          <a:xfrm>
            <a:off x="2540799" y="3583304"/>
            <a:ext cx="1867796" cy="196459"/>
          </a:xfrm>
          <a:custGeom>
            <a:avLst/>
            <a:gdLst/>
            <a:ahLst/>
            <a:cxnLst/>
            <a:rect l="0" t="0" r="0" b="0"/>
            <a:pathLst>
              <a:path w="1867796" h="196459">
                <a:moveTo>
                  <a:pt x="471005" y="0"/>
                </a:moveTo>
                <a:lnTo>
                  <a:pt x="443701" y="4552"/>
                </a:lnTo>
                <a:lnTo>
                  <a:pt x="407435" y="11866"/>
                </a:lnTo>
                <a:lnTo>
                  <a:pt x="385763" y="16483"/>
                </a:lnTo>
                <a:lnTo>
                  <a:pt x="363694" y="20514"/>
                </a:lnTo>
                <a:lnTo>
                  <a:pt x="318854" y="27532"/>
                </a:lnTo>
                <a:lnTo>
                  <a:pt x="300991" y="30738"/>
                </a:lnTo>
                <a:lnTo>
                  <a:pt x="273523" y="36839"/>
                </a:lnTo>
                <a:lnTo>
                  <a:pt x="198073" y="46885"/>
                </a:lnTo>
                <a:lnTo>
                  <a:pt x="181418" y="50307"/>
                </a:lnTo>
                <a:lnTo>
                  <a:pt x="142593" y="59189"/>
                </a:lnTo>
                <a:lnTo>
                  <a:pt x="122523" y="65177"/>
                </a:lnTo>
                <a:lnTo>
                  <a:pt x="102477" y="72027"/>
                </a:lnTo>
                <a:lnTo>
                  <a:pt x="82444" y="79451"/>
                </a:lnTo>
                <a:lnTo>
                  <a:pt x="68137" y="85352"/>
                </a:lnTo>
                <a:lnTo>
                  <a:pt x="57647" y="90239"/>
                </a:lnTo>
                <a:lnTo>
                  <a:pt x="49701" y="94450"/>
                </a:lnTo>
                <a:lnTo>
                  <a:pt x="41545" y="99162"/>
                </a:lnTo>
                <a:lnTo>
                  <a:pt x="33251" y="104208"/>
                </a:lnTo>
                <a:lnTo>
                  <a:pt x="24864" y="109477"/>
                </a:lnTo>
                <a:lnTo>
                  <a:pt x="19273" y="113943"/>
                </a:lnTo>
                <a:lnTo>
                  <a:pt x="15546" y="117872"/>
                </a:lnTo>
                <a:lnTo>
                  <a:pt x="13061" y="121444"/>
                </a:lnTo>
                <a:lnTo>
                  <a:pt x="10451" y="124778"/>
                </a:lnTo>
                <a:lnTo>
                  <a:pt x="7759" y="127953"/>
                </a:lnTo>
                <a:lnTo>
                  <a:pt x="5012" y="131022"/>
                </a:lnTo>
                <a:lnTo>
                  <a:pt x="3181" y="134021"/>
                </a:lnTo>
                <a:lnTo>
                  <a:pt x="1146" y="139893"/>
                </a:lnTo>
                <a:lnTo>
                  <a:pt x="242" y="145677"/>
                </a:lnTo>
                <a:lnTo>
                  <a:pt x="0" y="148553"/>
                </a:lnTo>
                <a:lnTo>
                  <a:pt x="792" y="152376"/>
                </a:lnTo>
                <a:lnTo>
                  <a:pt x="2272" y="156829"/>
                </a:lnTo>
                <a:lnTo>
                  <a:pt x="4212" y="161703"/>
                </a:lnTo>
                <a:lnTo>
                  <a:pt x="6457" y="165905"/>
                </a:lnTo>
                <a:lnTo>
                  <a:pt x="8907" y="169658"/>
                </a:lnTo>
                <a:lnTo>
                  <a:pt x="11492" y="173113"/>
                </a:lnTo>
                <a:lnTo>
                  <a:pt x="15121" y="175416"/>
                </a:lnTo>
                <a:lnTo>
                  <a:pt x="30282" y="179611"/>
                </a:lnTo>
                <a:lnTo>
                  <a:pt x="44623" y="183967"/>
                </a:lnTo>
                <a:lnTo>
                  <a:pt x="65602" y="189078"/>
                </a:lnTo>
                <a:lnTo>
                  <a:pt x="101649" y="194771"/>
                </a:lnTo>
                <a:lnTo>
                  <a:pt x="154239" y="196458"/>
                </a:lnTo>
                <a:lnTo>
                  <a:pt x="201633" y="195900"/>
                </a:lnTo>
                <a:lnTo>
                  <a:pt x="259852" y="190231"/>
                </a:lnTo>
                <a:lnTo>
                  <a:pt x="308897" y="185195"/>
                </a:lnTo>
                <a:lnTo>
                  <a:pt x="349745" y="182321"/>
                </a:lnTo>
                <a:lnTo>
                  <a:pt x="402056" y="178164"/>
                </a:lnTo>
                <a:lnTo>
                  <a:pt x="453751" y="173440"/>
                </a:lnTo>
                <a:lnTo>
                  <a:pt x="505263" y="169500"/>
                </a:lnTo>
                <a:lnTo>
                  <a:pt x="578420" y="159635"/>
                </a:lnTo>
                <a:lnTo>
                  <a:pt x="617488" y="156675"/>
                </a:lnTo>
                <a:lnTo>
                  <a:pt x="662791" y="154406"/>
                </a:lnTo>
                <a:lnTo>
                  <a:pt x="724201" y="150223"/>
                </a:lnTo>
                <a:lnTo>
                  <a:pt x="774989" y="145188"/>
                </a:lnTo>
                <a:lnTo>
                  <a:pt x="823279" y="140728"/>
                </a:lnTo>
                <a:lnTo>
                  <a:pt x="853492" y="139539"/>
                </a:lnTo>
                <a:lnTo>
                  <a:pt x="886017" y="138747"/>
                </a:lnTo>
                <a:lnTo>
                  <a:pt x="1543147" y="136236"/>
                </a:lnTo>
                <a:lnTo>
                  <a:pt x="1580101" y="134639"/>
                </a:lnTo>
                <a:lnTo>
                  <a:pt x="1645927" y="130325"/>
                </a:lnTo>
                <a:lnTo>
                  <a:pt x="1734271" y="123493"/>
                </a:lnTo>
                <a:lnTo>
                  <a:pt x="1791044" y="118163"/>
                </a:lnTo>
                <a:lnTo>
                  <a:pt x="1808259" y="113477"/>
                </a:lnTo>
                <a:lnTo>
                  <a:pt x="1825436" y="108219"/>
                </a:lnTo>
                <a:lnTo>
                  <a:pt x="1837515" y="102708"/>
                </a:lnTo>
                <a:lnTo>
                  <a:pt x="1846058" y="97083"/>
                </a:lnTo>
                <a:lnTo>
                  <a:pt x="1853030" y="91408"/>
                </a:lnTo>
                <a:lnTo>
                  <a:pt x="1859304" y="85711"/>
                </a:lnTo>
                <a:lnTo>
                  <a:pt x="1866542" y="78844"/>
                </a:lnTo>
                <a:lnTo>
                  <a:pt x="1867135" y="77327"/>
                </a:lnTo>
                <a:lnTo>
                  <a:pt x="1867795" y="73103"/>
                </a:lnTo>
                <a:lnTo>
                  <a:pt x="1867019" y="70643"/>
                </a:lnTo>
                <a:lnTo>
                  <a:pt x="1863615" y="65370"/>
                </a:lnTo>
                <a:lnTo>
                  <a:pt x="1856388" y="59851"/>
                </a:lnTo>
                <a:lnTo>
                  <a:pt x="1851794" y="57046"/>
                </a:lnTo>
                <a:lnTo>
                  <a:pt x="1839070" y="53929"/>
                </a:lnTo>
                <a:lnTo>
                  <a:pt x="1815840" y="49634"/>
                </a:lnTo>
                <a:lnTo>
                  <a:pt x="1790705" y="44920"/>
                </a:lnTo>
                <a:lnTo>
                  <a:pt x="1768000" y="42329"/>
                </a:lnTo>
                <a:lnTo>
                  <a:pt x="1654010" y="34291"/>
                </a:lnTo>
              </a:path>
            </a:pathLst>
          </a:custGeom>
          <a:ln w="38100" cap="flat" cmpd="sng" algn="ctr">
            <a:solidFill>
              <a:srgbClr val="C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example</a:t>
            </a:r>
            <a:endParaRPr lang="en-US" dirty="0"/>
          </a:p>
        </p:txBody>
      </p:sp>
      <p:sp>
        <p:nvSpPr>
          <p:cNvPr id="3" name="Content Placeholder 2"/>
          <p:cNvSpPr>
            <a:spLocks noGrp="1"/>
          </p:cNvSpPr>
          <p:nvPr>
            <p:ph idx="1"/>
          </p:nvPr>
        </p:nvSpPr>
        <p:spPr/>
        <p:txBody>
          <a:bodyPr/>
          <a:lstStyle/>
          <a:p>
            <a:pPr>
              <a:buNone/>
            </a:pPr>
            <a:r>
              <a:rPr lang="en-US" dirty="0" smtClean="0"/>
              <a:t>1, 3, 5, 10, 12, 19, 40, 70, 80, 95</a:t>
            </a:r>
            <a:endParaRPr lang="en-US" dirty="0"/>
          </a:p>
        </p:txBody>
      </p:sp>
      <p:pic>
        <p:nvPicPr>
          <p:cNvPr id="4" name="Picture 2"/>
          <p:cNvPicPr>
            <a:picLocks noChangeAspect="1" noChangeArrowheads="1"/>
          </p:cNvPicPr>
          <p:nvPr/>
        </p:nvPicPr>
        <p:blipFill>
          <a:blip r:embed="rId3" cstate="print">
            <a:duotone>
              <a:prstClr val="black"/>
              <a:schemeClr val="accent6">
                <a:tint val="45000"/>
                <a:satMod val="400000"/>
              </a:schemeClr>
            </a:duotone>
          </a:blip>
          <a:srcRect t="73333"/>
          <a:stretch>
            <a:fillRect/>
          </a:stretch>
        </p:blipFill>
        <p:spPr bwMode="auto">
          <a:xfrm>
            <a:off x="1219200" y="5334000"/>
            <a:ext cx="6379175" cy="609600"/>
          </a:xfrm>
          <a:prstGeom prst="rect">
            <a:avLst/>
          </a:prstGeom>
          <a:noFill/>
          <a:ln w="9525">
            <a:noFill/>
            <a:miter lim="800000"/>
            <a:headEnd/>
            <a:tailEnd/>
          </a:ln>
        </p:spPr>
      </p:pic>
      <p:sp>
        <p:nvSpPr>
          <p:cNvPr id="5" name="SMARTPenAnnotation1103"/>
          <p:cNvSpPr/>
          <p:nvPr/>
        </p:nvSpPr>
        <p:spPr>
          <a:xfrm>
            <a:off x="2668904" y="1664544"/>
            <a:ext cx="488634" cy="278355"/>
          </a:xfrm>
          <a:custGeom>
            <a:avLst/>
            <a:gdLst/>
            <a:ahLst/>
            <a:cxnLst/>
            <a:rect l="0" t="0" r="0" b="0"/>
            <a:pathLst>
              <a:path w="488634" h="278355">
                <a:moveTo>
                  <a:pt x="0" y="169970"/>
                </a:moveTo>
                <a:lnTo>
                  <a:pt x="4552" y="174521"/>
                </a:lnTo>
                <a:lnTo>
                  <a:pt x="6844" y="174909"/>
                </a:lnTo>
                <a:lnTo>
                  <a:pt x="9326" y="174216"/>
                </a:lnTo>
                <a:lnTo>
                  <a:pt x="11932" y="172801"/>
                </a:lnTo>
                <a:lnTo>
                  <a:pt x="17369" y="166148"/>
                </a:lnTo>
                <a:lnTo>
                  <a:pt x="22959" y="157794"/>
                </a:lnTo>
                <a:lnTo>
                  <a:pt x="28619" y="150906"/>
                </a:lnTo>
                <a:lnTo>
                  <a:pt x="31462" y="146784"/>
                </a:lnTo>
                <a:lnTo>
                  <a:pt x="34310" y="142130"/>
                </a:lnTo>
                <a:lnTo>
                  <a:pt x="37161" y="137123"/>
                </a:lnTo>
                <a:lnTo>
                  <a:pt x="45409" y="129019"/>
                </a:lnTo>
                <a:lnTo>
                  <a:pt x="50275" y="125525"/>
                </a:lnTo>
                <a:lnTo>
                  <a:pt x="54472" y="121290"/>
                </a:lnTo>
                <a:lnTo>
                  <a:pt x="58222" y="116562"/>
                </a:lnTo>
                <a:lnTo>
                  <a:pt x="61675" y="111505"/>
                </a:lnTo>
                <a:lnTo>
                  <a:pt x="64929" y="106228"/>
                </a:lnTo>
                <a:lnTo>
                  <a:pt x="68052" y="100806"/>
                </a:lnTo>
                <a:lnTo>
                  <a:pt x="71085" y="95286"/>
                </a:lnTo>
                <a:lnTo>
                  <a:pt x="75013" y="89701"/>
                </a:lnTo>
                <a:lnTo>
                  <a:pt x="79536" y="84072"/>
                </a:lnTo>
                <a:lnTo>
                  <a:pt x="84457" y="78415"/>
                </a:lnTo>
                <a:lnTo>
                  <a:pt x="88690" y="72739"/>
                </a:lnTo>
                <a:lnTo>
                  <a:pt x="92464" y="67049"/>
                </a:lnTo>
                <a:lnTo>
                  <a:pt x="95933" y="61351"/>
                </a:lnTo>
                <a:lnTo>
                  <a:pt x="100151" y="56600"/>
                </a:lnTo>
                <a:lnTo>
                  <a:pt x="109916" y="48781"/>
                </a:lnTo>
                <a:lnTo>
                  <a:pt x="115188" y="44410"/>
                </a:lnTo>
                <a:lnTo>
                  <a:pt x="120607" y="39591"/>
                </a:lnTo>
                <a:lnTo>
                  <a:pt x="131708" y="29157"/>
                </a:lnTo>
                <a:lnTo>
                  <a:pt x="142992" y="18169"/>
                </a:lnTo>
                <a:lnTo>
                  <a:pt x="148668" y="14477"/>
                </a:lnTo>
                <a:lnTo>
                  <a:pt x="164806" y="8328"/>
                </a:lnTo>
                <a:lnTo>
                  <a:pt x="176044" y="1850"/>
                </a:lnTo>
                <a:lnTo>
                  <a:pt x="182382" y="0"/>
                </a:lnTo>
                <a:lnTo>
                  <a:pt x="185406" y="460"/>
                </a:lnTo>
                <a:lnTo>
                  <a:pt x="188374" y="1718"/>
                </a:lnTo>
                <a:lnTo>
                  <a:pt x="195431" y="6031"/>
                </a:lnTo>
                <a:lnTo>
                  <a:pt x="201204" y="11329"/>
                </a:lnTo>
                <a:lnTo>
                  <a:pt x="202716" y="13727"/>
                </a:lnTo>
                <a:lnTo>
                  <a:pt x="204396" y="18931"/>
                </a:lnTo>
                <a:lnTo>
                  <a:pt x="207683" y="29500"/>
                </a:lnTo>
                <a:lnTo>
                  <a:pt x="209893" y="36318"/>
                </a:lnTo>
                <a:lnTo>
                  <a:pt x="211366" y="42769"/>
                </a:lnTo>
                <a:lnTo>
                  <a:pt x="212349" y="48975"/>
                </a:lnTo>
                <a:lnTo>
                  <a:pt x="213003" y="55017"/>
                </a:lnTo>
                <a:lnTo>
                  <a:pt x="213440" y="63807"/>
                </a:lnTo>
                <a:lnTo>
                  <a:pt x="213925" y="86274"/>
                </a:lnTo>
                <a:lnTo>
                  <a:pt x="214313" y="255414"/>
                </a:lnTo>
                <a:lnTo>
                  <a:pt x="213360" y="260270"/>
                </a:lnTo>
                <a:lnTo>
                  <a:pt x="211773" y="265413"/>
                </a:lnTo>
                <a:lnTo>
                  <a:pt x="206932" y="278252"/>
                </a:lnTo>
                <a:lnTo>
                  <a:pt x="206535" y="278354"/>
                </a:lnTo>
                <a:lnTo>
                  <a:pt x="206270" y="277468"/>
                </a:lnTo>
                <a:lnTo>
                  <a:pt x="205845" y="269204"/>
                </a:lnTo>
                <a:lnTo>
                  <a:pt x="204858" y="266606"/>
                </a:lnTo>
                <a:lnTo>
                  <a:pt x="199870" y="258399"/>
                </a:lnTo>
                <a:lnTo>
                  <a:pt x="198369" y="252770"/>
                </a:lnTo>
                <a:lnTo>
                  <a:pt x="197968" y="247078"/>
                </a:lnTo>
                <a:lnTo>
                  <a:pt x="197702" y="239473"/>
                </a:lnTo>
                <a:lnTo>
                  <a:pt x="197273" y="204443"/>
                </a:lnTo>
                <a:lnTo>
                  <a:pt x="198191" y="196762"/>
                </a:lnTo>
                <a:lnTo>
                  <a:pt x="199755" y="189737"/>
                </a:lnTo>
                <a:lnTo>
                  <a:pt x="201750" y="183148"/>
                </a:lnTo>
                <a:lnTo>
                  <a:pt x="203080" y="176850"/>
                </a:lnTo>
                <a:lnTo>
                  <a:pt x="203967" y="170747"/>
                </a:lnTo>
                <a:lnTo>
                  <a:pt x="204558" y="164773"/>
                </a:lnTo>
                <a:lnTo>
                  <a:pt x="205905" y="158886"/>
                </a:lnTo>
                <a:lnTo>
                  <a:pt x="207755" y="153056"/>
                </a:lnTo>
                <a:lnTo>
                  <a:pt x="209941" y="147264"/>
                </a:lnTo>
                <a:lnTo>
                  <a:pt x="212351" y="141498"/>
                </a:lnTo>
                <a:lnTo>
                  <a:pt x="214910" y="135749"/>
                </a:lnTo>
                <a:lnTo>
                  <a:pt x="220293" y="124281"/>
                </a:lnTo>
                <a:lnTo>
                  <a:pt x="234351" y="95679"/>
                </a:lnTo>
                <a:lnTo>
                  <a:pt x="239102" y="88058"/>
                </a:lnTo>
                <a:lnTo>
                  <a:pt x="245126" y="79167"/>
                </a:lnTo>
                <a:lnTo>
                  <a:pt x="252000" y="69430"/>
                </a:lnTo>
                <a:lnTo>
                  <a:pt x="258488" y="61034"/>
                </a:lnTo>
                <a:lnTo>
                  <a:pt x="264718" y="53531"/>
                </a:lnTo>
                <a:lnTo>
                  <a:pt x="270776" y="46624"/>
                </a:lnTo>
                <a:lnTo>
                  <a:pt x="280048" y="38950"/>
                </a:lnTo>
                <a:lnTo>
                  <a:pt x="287344" y="35539"/>
                </a:lnTo>
                <a:lnTo>
                  <a:pt x="296806" y="33619"/>
                </a:lnTo>
                <a:lnTo>
                  <a:pt x="302729" y="33170"/>
                </a:lnTo>
                <a:lnTo>
                  <a:pt x="305642" y="34003"/>
                </a:lnTo>
                <a:lnTo>
                  <a:pt x="311419" y="37468"/>
                </a:lnTo>
                <a:lnTo>
                  <a:pt x="313340" y="39726"/>
                </a:lnTo>
                <a:lnTo>
                  <a:pt x="314621" y="42183"/>
                </a:lnTo>
                <a:lnTo>
                  <a:pt x="315475" y="44774"/>
                </a:lnTo>
                <a:lnTo>
                  <a:pt x="318964" y="50193"/>
                </a:lnTo>
                <a:lnTo>
                  <a:pt x="326283" y="58598"/>
                </a:lnTo>
                <a:lnTo>
                  <a:pt x="332658" y="66179"/>
                </a:lnTo>
                <a:lnTo>
                  <a:pt x="337024" y="72201"/>
                </a:lnTo>
                <a:lnTo>
                  <a:pt x="341841" y="79074"/>
                </a:lnTo>
                <a:lnTo>
                  <a:pt x="345051" y="85560"/>
                </a:lnTo>
                <a:lnTo>
                  <a:pt x="347192" y="91789"/>
                </a:lnTo>
                <a:lnTo>
                  <a:pt x="348619" y="97847"/>
                </a:lnTo>
                <a:lnTo>
                  <a:pt x="350523" y="103791"/>
                </a:lnTo>
                <a:lnTo>
                  <a:pt x="352745" y="109658"/>
                </a:lnTo>
                <a:lnTo>
                  <a:pt x="355178" y="115475"/>
                </a:lnTo>
                <a:lnTo>
                  <a:pt x="356801" y="122210"/>
                </a:lnTo>
                <a:lnTo>
                  <a:pt x="357882" y="129558"/>
                </a:lnTo>
                <a:lnTo>
                  <a:pt x="358604" y="137314"/>
                </a:lnTo>
                <a:lnTo>
                  <a:pt x="360037" y="147247"/>
                </a:lnTo>
                <a:lnTo>
                  <a:pt x="364169" y="170984"/>
                </a:lnTo>
                <a:lnTo>
                  <a:pt x="365652" y="183981"/>
                </a:lnTo>
                <a:lnTo>
                  <a:pt x="366641" y="197408"/>
                </a:lnTo>
                <a:lnTo>
                  <a:pt x="368032" y="228900"/>
                </a:lnTo>
                <a:lnTo>
                  <a:pt x="368228" y="234974"/>
                </a:lnTo>
                <a:lnTo>
                  <a:pt x="367405" y="239976"/>
                </a:lnTo>
                <a:lnTo>
                  <a:pt x="363952" y="248074"/>
                </a:lnTo>
                <a:lnTo>
                  <a:pt x="362650" y="249662"/>
                </a:lnTo>
                <a:lnTo>
                  <a:pt x="361781" y="249768"/>
                </a:lnTo>
                <a:lnTo>
                  <a:pt x="361203" y="248887"/>
                </a:lnTo>
                <a:lnTo>
                  <a:pt x="360560" y="245367"/>
                </a:lnTo>
                <a:lnTo>
                  <a:pt x="360389" y="243095"/>
                </a:lnTo>
                <a:lnTo>
                  <a:pt x="359322" y="240627"/>
                </a:lnTo>
                <a:lnTo>
                  <a:pt x="355596" y="235346"/>
                </a:lnTo>
                <a:lnTo>
                  <a:pt x="354222" y="231652"/>
                </a:lnTo>
                <a:lnTo>
                  <a:pt x="353306" y="227284"/>
                </a:lnTo>
                <a:lnTo>
                  <a:pt x="352695" y="222467"/>
                </a:lnTo>
                <a:lnTo>
                  <a:pt x="352287" y="215446"/>
                </a:lnTo>
                <a:lnTo>
                  <a:pt x="351835" y="197484"/>
                </a:lnTo>
                <a:lnTo>
                  <a:pt x="351505" y="148962"/>
                </a:lnTo>
                <a:lnTo>
                  <a:pt x="352447" y="141677"/>
                </a:lnTo>
                <a:lnTo>
                  <a:pt x="354027" y="133963"/>
                </a:lnTo>
                <a:lnTo>
                  <a:pt x="356033" y="125963"/>
                </a:lnTo>
                <a:lnTo>
                  <a:pt x="357371" y="119677"/>
                </a:lnTo>
                <a:lnTo>
                  <a:pt x="358262" y="114534"/>
                </a:lnTo>
                <a:lnTo>
                  <a:pt x="358857" y="110153"/>
                </a:lnTo>
                <a:lnTo>
                  <a:pt x="360206" y="103422"/>
                </a:lnTo>
                <a:lnTo>
                  <a:pt x="364244" y="85784"/>
                </a:lnTo>
                <a:lnTo>
                  <a:pt x="366655" y="77651"/>
                </a:lnTo>
                <a:lnTo>
                  <a:pt x="369214" y="70324"/>
                </a:lnTo>
                <a:lnTo>
                  <a:pt x="371873" y="63535"/>
                </a:lnTo>
                <a:lnTo>
                  <a:pt x="374598" y="58056"/>
                </a:lnTo>
                <a:lnTo>
                  <a:pt x="382984" y="44841"/>
                </a:lnTo>
                <a:lnTo>
                  <a:pt x="385815" y="39879"/>
                </a:lnTo>
                <a:lnTo>
                  <a:pt x="388656" y="34665"/>
                </a:lnTo>
                <a:lnTo>
                  <a:pt x="394351" y="26332"/>
                </a:lnTo>
                <a:lnTo>
                  <a:pt x="397204" y="22777"/>
                </a:lnTo>
                <a:lnTo>
                  <a:pt x="400057" y="20406"/>
                </a:lnTo>
                <a:lnTo>
                  <a:pt x="402913" y="18826"/>
                </a:lnTo>
                <a:lnTo>
                  <a:pt x="405769" y="17773"/>
                </a:lnTo>
                <a:lnTo>
                  <a:pt x="411482" y="14062"/>
                </a:lnTo>
                <a:lnTo>
                  <a:pt x="414339" y="11739"/>
                </a:lnTo>
                <a:lnTo>
                  <a:pt x="418149" y="11143"/>
                </a:lnTo>
                <a:lnTo>
                  <a:pt x="431660" y="13902"/>
                </a:lnTo>
                <a:lnTo>
                  <a:pt x="438864" y="14882"/>
                </a:lnTo>
                <a:lnTo>
                  <a:pt x="442119" y="17048"/>
                </a:lnTo>
                <a:lnTo>
                  <a:pt x="448275" y="24535"/>
                </a:lnTo>
                <a:lnTo>
                  <a:pt x="451646" y="31673"/>
                </a:lnTo>
                <a:lnTo>
                  <a:pt x="452545" y="34910"/>
                </a:lnTo>
                <a:lnTo>
                  <a:pt x="456084" y="51206"/>
                </a:lnTo>
                <a:lnTo>
                  <a:pt x="460832" y="73371"/>
                </a:lnTo>
                <a:lnTo>
                  <a:pt x="466117" y="95922"/>
                </a:lnTo>
                <a:lnTo>
                  <a:pt x="467907" y="107270"/>
                </a:lnTo>
                <a:lnTo>
                  <a:pt x="469101" y="118645"/>
                </a:lnTo>
                <a:lnTo>
                  <a:pt x="470427" y="139539"/>
                </a:lnTo>
                <a:lnTo>
                  <a:pt x="471016" y="155176"/>
                </a:lnTo>
                <a:lnTo>
                  <a:pt x="471348" y="174689"/>
                </a:lnTo>
                <a:lnTo>
                  <a:pt x="472347" y="182641"/>
                </a:lnTo>
                <a:lnTo>
                  <a:pt x="473966" y="191752"/>
                </a:lnTo>
                <a:lnTo>
                  <a:pt x="475997" y="201637"/>
                </a:lnTo>
                <a:lnTo>
                  <a:pt x="477352" y="212989"/>
                </a:lnTo>
                <a:lnTo>
                  <a:pt x="478255" y="225320"/>
                </a:lnTo>
                <a:lnTo>
                  <a:pt x="478856" y="238302"/>
                </a:lnTo>
                <a:lnTo>
                  <a:pt x="480210" y="247910"/>
                </a:lnTo>
                <a:lnTo>
                  <a:pt x="482065" y="255268"/>
                </a:lnTo>
                <a:lnTo>
                  <a:pt x="488633" y="272841"/>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104"/>
          <p:cNvSpPr/>
          <p:nvPr/>
        </p:nvSpPr>
        <p:spPr>
          <a:xfrm>
            <a:off x="3200400" y="1748951"/>
            <a:ext cx="102150" cy="195633"/>
          </a:xfrm>
          <a:custGeom>
            <a:avLst/>
            <a:gdLst/>
            <a:ahLst/>
            <a:cxnLst/>
            <a:rect l="0" t="0" r="0" b="0"/>
            <a:pathLst>
              <a:path w="102150" h="195633">
                <a:moveTo>
                  <a:pt x="0" y="128426"/>
                </a:moveTo>
                <a:lnTo>
                  <a:pt x="13652" y="128426"/>
                </a:lnTo>
                <a:lnTo>
                  <a:pt x="18626" y="127474"/>
                </a:lnTo>
                <a:lnTo>
                  <a:pt x="22895" y="125886"/>
                </a:lnTo>
                <a:lnTo>
                  <a:pt x="26693" y="123875"/>
                </a:lnTo>
                <a:lnTo>
                  <a:pt x="30178" y="121582"/>
                </a:lnTo>
                <a:lnTo>
                  <a:pt x="33453" y="119101"/>
                </a:lnTo>
                <a:lnTo>
                  <a:pt x="36590" y="116495"/>
                </a:lnTo>
                <a:lnTo>
                  <a:pt x="40585" y="113804"/>
                </a:lnTo>
                <a:lnTo>
                  <a:pt x="45154" y="111058"/>
                </a:lnTo>
                <a:lnTo>
                  <a:pt x="50105" y="108275"/>
                </a:lnTo>
                <a:lnTo>
                  <a:pt x="54358" y="105467"/>
                </a:lnTo>
                <a:lnTo>
                  <a:pt x="58146" y="102642"/>
                </a:lnTo>
                <a:lnTo>
                  <a:pt x="61624" y="99807"/>
                </a:lnTo>
                <a:lnTo>
                  <a:pt x="66800" y="94107"/>
                </a:lnTo>
                <a:lnTo>
                  <a:pt x="73108" y="86496"/>
                </a:lnTo>
                <a:lnTo>
                  <a:pt x="80171" y="77613"/>
                </a:lnTo>
                <a:lnTo>
                  <a:pt x="85832" y="70738"/>
                </a:lnTo>
                <a:lnTo>
                  <a:pt x="90559" y="65202"/>
                </a:lnTo>
                <a:lnTo>
                  <a:pt x="94662" y="60559"/>
                </a:lnTo>
                <a:lnTo>
                  <a:pt x="97398" y="55559"/>
                </a:lnTo>
                <a:lnTo>
                  <a:pt x="99222" y="50321"/>
                </a:lnTo>
                <a:lnTo>
                  <a:pt x="100438" y="44923"/>
                </a:lnTo>
                <a:lnTo>
                  <a:pt x="101248" y="39420"/>
                </a:lnTo>
                <a:lnTo>
                  <a:pt x="101789" y="33846"/>
                </a:lnTo>
                <a:lnTo>
                  <a:pt x="102149" y="28225"/>
                </a:lnTo>
                <a:lnTo>
                  <a:pt x="101437" y="23526"/>
                </a:lnTo>
                <a:lnTo>
                  <a:pt x="100009" y="19440"/>
                </a:lnTo>
                <a:lnTo>
                  <a:pt x="98105" y="15764"/>
                </a:lnTo>
                <a:lnTo>
                  <a:pt x="95883" y="12360"/>
                </a:lnTo>
                <a:lnTo>
                  <a:pt x="90875" y="6039"/>
                </a:lnTo>
                <a:lnTo>
                  <a:pt x="88205" y="3972"/>
                </a:lnTo>
                <a:lnTo>
                  <a:pt x="85474" y="2594"/>
                </a:lnTo>
                <a:lnTo>
                  <a:pt x="82699" y="1676"/>
                </a:lnTo>
                <a:lnTo>
                  <a:pt x="79898" y="1063"/>
                </a:lnTo>
                <a:lnTo>
                  <a:pt x="77078" y="655"/>
                </a:lnTo>
                <a:lnTo>
                  <a:pt x="74245" y="383"/>
                </a:lnTo>
                <a:lnTo>
                  <a:pt x="69499" y="201"/>
                </a:lnTo>
                <a:lnTo>
                  <a:pt x="56606" y="0"/>
                </a:lnTo>
                <a:lnTo>
                  <a:pt x="51072" y="899"/>
                </a:lnTo>
                <a:lnTo>
                  <a:pt x="46430" y="2450"/>
                </a:lnTo>
                <a:lnTo>
                  <a:pt x="42383" y="4437"/>
                </a:lnTo>
                <a:lnTo>
                  <a:pt x="38733" y="6714"/>
                </a:lnTo>
                <a:lnTo>
                  <a:pt x="35347" y="9185"/>
                </a:lnTo>
                <a:lnTo>
                  <a:pt x="32137" y="11784"/>
                </a:lnTo>
                <a:lnTo>
                  <a:pt x="29044" y="15423"/>
                </a:lnTo>
                <a:lnTo>
                  <a:pt x="26030" y="19753"/>
                </a:lnTo>
                <a:lnTo>
                  <a:pt x="23068" y="24545"/>
                </a:lnTo>
                <a:lnTo>
                  <a:pt x="20141" y="28692"/>
                </a:lnTo>
                <a:lnTo>
                  <a:pt x="17237" y="32409"/>
                </a:lnTo>
                <a:lnTo>
                  <a:pt x="14349" y="35840"/>
                </a:lnTo>
                <a:lnTo>
                  <a:pt x="11471" y="41937"/>
                </a:lnTo>
                <a:lnTo>
                  <a:pt x="8600" y="49812"/>
                </a:lnTo>
                <a:lnTo>
                  <a:pt x="5733" y="58871"/>
                </a:lnTo>
                <a:lnTo>
                  <a:pt x="3822" y="68721"/>
                </a:lnTo>
                <a:lnTo>
                  <a:pt x="2548" y="79098"/>
                </a:lnTo>
                <a:lnTo>
                  <a:pt x="1698" y="89826"/>
                </a:lnTo>
                <a:lnTo>
                  <a:pt x="1132" y="98882"/>
                </a:lnTo>
                <a:lnTo>
                  <a:pt x="503" y="114025"/>
                </a:lnTo>
                <a:lnTo>
                  <a:pt x="149" y="133261"/>
                </a:lnTo>
                <a:lnTo>
                  <a:pt x="1051" y="140222"/>
                </a:lnTo>
                <a:lnTo>
                  <a:pt x="2606" y="147720"/>
                </a:lnTo>
                <a:lnTo>
                  <a:pt x="4595" y="155576"/>
                </a:lnTo>
                <a:lnTo>
                  <a:pt x="7825" y="162718"/>
                </a:lnTo>
                <a:lnTo>
                  <a:pt x="11884" y="169385"/>
                </a:lnTo>
                <a:lnTo>
                  <a:pt x="16495" y="175735"/>
                </a:lnTo>
                <a:lnTo>
                  <a:pt x="20522" y="180920"/>
                </a:lnTo>
                <a:lnTo>
                  <a:pt x="24158" y="185330"/>
                </a:lnTo>
                <a:lnTo>
                  <a:pt x="27535" y="189222"/>
                </a:lnTo>
                <a:lnTo>
                  <a:pt x="30739" y="191817"/>
                </a:lnTo>
                <a:lnTo>
                  <a:pt x="33828" y="193546"/>
                </a:lnTo>
                <a:lnTo>
                  <a:pt x="36839" y="194700"/>
                </a:lnTo>
                <a:lnTo>
                  <a:pt x="38444" y="195632"/>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105"/>
          <p:cNvSpPr/>
          <p:nvPr/>
        </p:nvSpPr>
        <p:spPr>
          <a:xfrm>
            <a:off x="3295053" y="1903095"/>
            <a:ext cx="76798" cy="47140"/>
          </a:xfrm>
          <a:custGeom>
            <a:avLst/>
            <a:gdLst/>
            <a:ahLst/>
            <a:cxnLst/>
            <a:rect l="0" t="0" r="0" b="0"/>
            <a:pathLst>
              <a:path w="76798" h="47140">
                <a:moveTo>
                  <a:pt x="0" y="47139"/>
                </a:moveTo>
                <a:lnTo>
                  <a:pt x="1484" y="46761"/>
                </a:lnTo>
                <a:lnTo>
                  <a:pt x="7538" y="44509"/>
                </a:lnTo>
                <a:lnTo>
                  <a:pt x="12526" y="42055"/>
                </a:lnTo>
                <a:lnTo>
                  <a:pt x="16805" y="39467"/>
                </a:lnTo>
                <a:lnTo>
                  <a:pt x="20610" y="37741"/>
                </a:lnTo>
                <a:lnTo>
                  <a:pt x="24099" y="36590"/>
                </a:lnTo>
                <a:lnTo>
                  <a:pt x="27377" y="35824"/>
                </a:lnTo>
                <a:lnTo>
                  <a:pt x="31468" y="34360"/>
                </a:lnTo>
                <a:lnTo>
                  <a:pt x="36100" y="32431"/>
                </a:lnTo>
                <a:lnTo>
                  <a:pt x="76797" y="0"/>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106"/>
          <p:cNvSpPr/>
          <p:nvPr/>
        </p:nvSpPr>
        <p:spPr>
          <a:xfrm>
            <a:off x="3414827" y="1663621"/>
            <a:ext cx="317069" cy="281698"/>
          </a:xfrm>
          <a:custGeom>
            <a:avLst/>
            <a:gdLst/>
            <a:ahLst/>
            <a:cxnLst/>
            <a:rect l="0" t="0" r="0" b="0"/>
            <a:pathLst>
              <a:path w="317069" h="281698">
                <a:moveTo>
                  <a:pt x="68465" y="110886"/>
                </a:moveTo>
                <a:lnTo>
                  <a:pt x="54813" y="106335"/>
                </a:lnTo>
                <a:lnTo>
                  <a:pt x="45570" y="104101"/>
                </a:lnTo>
                <a:lnTo>
                  <a:pt x="41771" y="103505"/>
                </a:lnTo>
                <a:lnTo>
                  <a:pt x="38287" y="104061"/>
                </a:lnTo>
                <a:lnTo>
                  <a:pt x="31875" y="107218"/>
                </a:lnTo>
                <a:lnTo>
                  <a:pt x="29784" y="109393"/>
                </a:lnTo>
                <a:lnTo>
                  <a:pt x="28390" y="111796"/>
                </a:lnTo>
                <a:lnTo>
                  <a:pt x="27461" y="114350"/>
                </a:lnTo>
                <a:lnTo>
                  <a:pt x="23889" y="119728"/>
                </a:lnTo>
                <a:lnTo>
                  <a:pt x="21602" y="122496"/>
                </a:lnTo>
                <a:lnTo>
                  <a:pt x="20078" y="125293"/>
                </a:lnTo>
                <a:lnTo>
                  <a:pt x="16981" y="134734"/>
                </a:lnTo>
                <a:lnTo>
                  <a:pt x="15092" y="139167"/>
                </a:lnTo>
                <a:lnTo>
                  <a:pt x="12881" y="144028"/>
                </a:lnTo>
                <a:lnTo>
                  <a:pt x="11406" y="149173"/>
                </a:lnTo>
                <a:lnTo>
                  <a:pt x="10424" y="154508"/>
                </a:lnTo>
                <a:lnTo>
                  <a:pt x="9768" y="159970"/>
                </a:lnTo>
                <a:lnTo>
                  <a:pt x="8379" y="165516"/>
                </a:lnTo>
                <a:lnTo>
                  <a:pt x="6500" y="171119"/>
                </a:lnTo>
                <a:lnTo>
                  <a:pt x="4295" y="176759"/>
                </a:lnTo>
                <a:lnTo>
                  <a:pt x="2825" y="182424"/>
                </a:lnTo>
                <a:lnTo>
                  <a:pt x="1845" y="188105"/>
                </a:lnTo>
                <a:lnTo>
                  <a:pt x="1192" y="193798"/>
                </a:lnTo>
                <a:lnTo>
                  <a:pt x="756" y="199498"/>
                </a:lnTo>
                <a:lnTo>
                  <a:pt x="466" y="205203"/>
                </a:lnTo>
                <a:lnTo>
                  <a:pt x="272" y="210912"/>
                </a:lnTo>
                <a:lnTo>
                  <a:pt x="0" y="241700"/>
                </a:lnTo>
                <a:lnTo>
                  <a:pt x="914" y="250483"/>
                </a:lnTo>
                <a:lnTo>
                  <a:pt x="2476" y="257291"/>
                </a:lnTo>
                <a:lnTo>
                  <a:pt x="4470" y="262782"/>
                </a:lnTo>
                <a:lnTo>
                  <a:pt x="6685" y="271423"/>
                </a:lnTo>
                <a:lnTo>
                  <a:pt x="7276" y="275061"/>
                </a:lnTo>
                <a:lnTo>
                  <a:pt x="8622" y="277486"/>
                </a:lnTo>
                <a:lnTo>
                  <a:pt x="10472" y="279103"/>
                </a:lnTo>
                <a:lnTo>
                  <a:pt x="12658" y="280180"/>
                </a:lnTo>
                <a:lnTo>
                  <a:pt x="17627" y="281378"/>
                </a:lnTo>
                <a:lnTo>
                  <a:pt x="20286" y="281697"/>
                </a:lnTo>
                <a:lnTo>
                  <a:pt x="23010" y="280958"/>
                </a:lnTo>
                <a:lnTo>
                  <a:pt x="28578" y="277596"/>
                </a:lnTo>
                <a:lnTo>
                  <a:pt x="37068" y="270348"/>
                </a:lnTo>
                <a:lnTo>
                  <a:pt x="38961" y="267677"/>
                </a:lnTo>
                <a:lnTo>
                  <a:pt x="41065" y="262168"/>
                </a:lnTo>
                <a:lnTo>
                  <a:pt x="42249" y="253712"/>
                </a:lnTo>
                <a:lnTo>
                  <a:pt x="45066" y="245484"/>
                </a:lnTo>
                <a:lnTo>
                  <a:pt x="47151" y="240623"/>
                </a:lnTo>
                <a:lnTo>
                  <a:pt x="48540" y="235478"/>
                </a:lnTo>
                <a:lnTo>
                  <a:pt x="49467" y="230142"/>
                </a:lnTo>
                <a:lnTo>
                  <a:pt x="50085" y="224680"/>
                </a:lnTo>
                <a:lnTo>
                  <a:pt x="53311" y="216071"/>
                </a:lnTo>
                <a:lnTo>
                  <a:pt x="55505" y="212442"/>
                </a:lnTo>
                <a:lnTo>
                  <a:pt x="56968" y="208118"/>
                </a:lnTo>
                <a:lnTo>
                  <a:pt x="57942" y="203329"/>
                </a:lnTo>
                <a:lnTo>
                  <a:pt x="58593" y="198232"/>
                </a:lnTo>
                <a:lnTo>
                  <a:pt x="59026" y="192930"/>
                </a:lnTo>
                <a:lnTo>
                  <a:pt x="59315" y="187489"/>
                </a:lnTo>
                <a:lnTo>
                  <a:pt x="59507" y="181957"/>
                </a:lnTo>
                <a:lnTo>
                  <a:pt x="60588" y="176364"/>
                </a:lnTo>
                <a:lnTo>
                  <a:pt x="62261" y="170731"/>
                </a:lnTo>
                <a:lnTo>
                  <a:pt x="64329" y="165070"/>
                </a:lnTo>
                <a:lnTo>
                  <a:pt x="65708" y="158439"/>
                </a:lnTo>
                <a:lnTo>
                  <a:pt x="66627" y="151160"/>
                </a:lnTo>
                <a:lnTo>
                  <a:pt x="67239" y="143451"/>
                </a:lnTo>
                <a:lnTo>
                  <a:pt x="66695" y="131643"/>
                </a:lnTo>
                <a:lnTo>
                  <a:pt x="65381" y="117104"/>
                </a:lnTo>
                <a:lnTo>
                  <a:pt x="63551" y="100744"/>
                </a:lnTo>
                <a:lnTo>
                  <a:pt x="62332" y="85075"/>
                </a:lnTo>
                <a:lnTo>
                  <a:pt x="61518" y="69866"/>
                </a:lnTo>
                <a:lnTo>
                  <a:pt x="60214" y="29441"/>
                </a:lnTo>
                <a:lnTo>
                  <a:pt x="59988" y="15846"/>
                </a:lnTo>
                <a:lnTo>
                  <a:pt x="59003" y="12283"/>
                </a:lnTo>
                <a:lnTo>
                  <a:pt x="54020" y="3671"/>
                </a:lnTo>
                <a:lnTo>
                  <a:pt x="51676" y="0"/>
                </a:lnTo>
                <a:lnTo>
                  <a:pt x="51390" y="6397"/>
                </a:lnTo>
                <a:lnTo>
                  <a:pt x="51351" y="11424"/>
                </a:lnTo>
                <a:lnTo>
                  <a:pt x="52293" y="16956"/>
                </a:lnTo>
                <a:lnTo>
                  <a:pt x="53874" y="24453"/>
                </a:lnTo>
                <a:lnTo>
                  <a:pt x="55880" y="33262"/>
                </a:lnTo>
                <a:lnTo>
                  <a:pt x="57218" y="41991"/>
                </a:lnTo>
                <a:lnTo>
                  <a:pt x="58109" y="50669"/>
                </a:lnTo>
                <a:lnTo>
                  <a:pt x="58704" y="59311"/>
                </a:lnTo>
                <a:lnTo>
                  <a:pt x="60053" y="66978"/>
                </a:lnTo>
                <a:lnTo>
                  <a:pt x="61904" y="73994"/>
                </a:lnTo>
                <a:lnTo>
                  <a:pt x="64091" y="80576"/>
                </a:lnTo>
                <a:lnTo>
                  <a:pt x="66501" y="89727"/>
                </a:lnTo>
                <a:lnTo>
                  <a:pt x="71720" y="112595"/>
                </a:lnTo>
                <a:lnTo>
                  <a:pt x="75398" y="124408"/>
                </a:lnTo>
                <a:lnTo>
                  <a:pt x="79754" y="136093"/>
                </a:lnTo>
                <a:lnTo>
                  <a:pt x="84564" y="147693"/>
                </a:lnTo>
                <a:lnTo>
                  <a:pt x="90627" y="160189"/>
                </a:lnTo>
                <a:lnTo>
                  <a:pt x="97527" y="173282"/>
                </a:lnTo>
                <a:lnTo>
                  <a:pt x="104985" y="186773"/>
                </a:lnTo>
                <a:lnTo>
                  <a:pt x="112814" y="197673"/>
                </a:lnTo>
                <a:lnTo>
                  <a:pt x="120891" y="206844"/>
                </a:lnTo>
                <a:lnTo>
                  <a:pt x="129133" y="214863"/>
                </a:lnTo>
                <a:lnTo>
                  <a:pt x="136533" y="221162"/>
                </a:lnTo>
                <a:lnTo>
                  <a:pt x="143371" y="226313"/>
                </a:lnTo>
                <a:lnTo>
                  <a:pt x="149835" y="230700"/>
                </a:lnTo>
                <a:lnTo>
                  <a:pt x="156049" y="233624"/>
                </a:lnTo>
                <a:lnTo>
                  <a:pt x="162097" y="235574"/>
                </a:lnTo>
                <a:lnTo>
                  <a:pt x="168034" y="236874"/>
                </a:lnTo>
                <a:lnTo>
                  <a:pt x="177170" y="238318"/>
                </a:lnTo>
                <a:lnTo>
                  <a:pt x="184406" y="238960"/>
                </a:lnTo>
                <a:lnTo>
                  <a:pt x="193835" y="239321"/>
                </a:lnTo>
                <a:lnTo>
                  <a:pt x="199750" y="239406"/>
                </a:lnTo>
                <a:lnTo>
                  <a:pt x="202660" y="238476"/>
                </a:lnTo>
                <a:lnTo>
                  <a:pt x="208435" y="234903"/>
                </a:lnTo>
                <a:lnTo>
                  <a:pt x="214177" y="227600"/>
                </a:lnTo>
                <a:lnTo>
                  <a:pt x="217041" y="222985"/>
                </a:lnTo>
                <a:lnTo>
                  <a:pt x="218951" y="218004"/>
                </a:lnTo>
                <a:lnTo>
                  <a:pt x="220224" y="212778"/>
                </a:lnTo>
                <a:lnTo>
                  <a:pt x="221073" y="207389"/>
                </a:lnTo>
                <a:lnTo>
                  <a:pt x="222591" y="199986"/>
                </a:lnTo>
                <a:lnTo>
                  <a:pt x="226818" y="181601"/>
                </a:lnTo>
                <a:lnTo>
                  <a:pt x="228326" y="173269"/>
                </a:lnTo>
                <a:lnTo>
                  <a:pt x="229332" y="165810"/>
                </a:lnTo>
                <a:lnTo>
                  <a:pt x="230002" y="158932"/>
                </a:lnTo>
                <a:lnTo>
                  <a:pt x="230449" y="152442"/>
                </a:lnTo>
                <a:lnTo>
                  <a:pt x="230746" y="146210"/>
                </a:lnTo>
                <a:lnTo>
                  <a:pt x="230945" y="140150"/>
                </a:lnTo>
                <a:lnTo>
                  <a:pt x="232030" y="132300"/>
                </a:lnTo>
                <a:lnTo>
                  <a:pt x="233706" y="123257"/>
                </a:lnTo>
                <a:lnTo>
                  <a:pt x="235776" y="113418"/>
                </a:lnTo>
                <a:lnTo>
                  <a:pt x="238075" y="105027"/>
                </a:lnTo>
                <a:lnTo>
                  <a:pt x="238689" y="104122"/>
                </a:lnTo>
                <a:lnTo>
                  <a:pt x="239098" y="104472"/>
                </a:lnTo>
                <a:lnTo>
                  <a:pt x="240625" y="111420"/>
                </a:lnTo>
                <a:lnTo>
                  <a:pt x="244358" y="123506"/>
                </a:lnTo>
                <a:lnTo>
                  <a:pt x="249192" y="140942"/>
                </a:lnTo>
                <a:lnTo>
                  <a:pt x="251815" y="150926"/>
                </a:lnTo>
                <a:lnTo>
                  <a:pt x="262349" y="184879"/>
                </a:lnTo>
                <a:lnTo>
                  <a:pt x="269158" y="205935"/>
                </a:lnTo>
                <a:lnTo>
                  <a:pt x="274651" y="220924"/>
                </a:lnTo>
                <a:lnTo>
                  <a:pt x="279264" y="231870"/>
                </a:lnTo>
                <a:lnTo>
                  <a:pt x="283293" y="240119"/>
                </a:lnTo>
                <a:lnTo>
                  <a:pt x="286931" y="246572"/>
                </a:lnTo>
                <a:lnTo>
                  <a:pt x="290309" y="251826"/>
                </a:lnTo>
                <a:lnTo>
                  <a:pt x="296603" y="260203"/>
                </a:lnTo>
                <a:lnTo>
                  <a:pt x="302575" y="267102"/>
                </a:lnTo>
                <a:lnTo>
                  <a:pt x="305500" y="269322"/>
                </a:lnTo>
                <a:lnTo>
                  <a:pt x="311292" y="271790"/>
                </a:lnTo>
                <a:lnTo>
                  <a:pt x="313217" y="271495"/>
                </a:lnTo>
                <a:lnTo>
                  <a:pt x="314501" y="270346"/>
                </a:lnTo>
                <a:lnTo>
                  <a:pt x="317068" y="256618"/>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107"/>
          <p:cNvSpPr/>
          <p:nvPr/>
        </p:nvSpPr>
        <p:spPr>
          <a:xfrm>
            <a:off x="3735975" y="1757362"/>
            <a:ext cx="227378" cy="210232"/>
          </a:xfrm>
          <a:custGeom>
            <a:avLst/>
            <a:gdLst/>
            <a:ahLst/>
            <a:cxnLst/>
            <a:rect l="0" t="0" r="0" b="0"/>
            <a:pathLst>
              <a:path w="227378" h="210232">
                <a:moveTo>
                  <a:pt x="124507" y="0"/>
                </a:moveTo>
                <a:lnTo>
                  <a:pt x="106304" y="0"/>
                </a:lnTo>
                <a:lnTo>
                  <a:pt x="99037" y="953"/>
                </a:lnTo>
                <a:lnTo>
                  <a:pt x="92287" y="2540"/>
                </a:lnTo>
                <a:lnTo>
                  <a:pt x="85882" y="4551"/>
                </a:lnTo>
                <a:lnTo>
                  <a:pt x="80659" y="6844"/>
                </a:lnTo>
                <a:lnTo>
                  <a:pt x="76226" y="9325"/>
                </a:lnTo>
                <a:lnTo>
                  <a:pt x="72317" y="11932"/>
                </a:lnTo>
                <a:lnTo>
                  <a:pt x="65434" y="17368"/>
                </a:lnTo>
                <a:lnTo>
                  <a:pt x="62265" y="20151"/>
                </a:lnTo>
                <a:lnTo>
                  <a:pt x="57295" y="25817"/>
                </a:lnTo>
                <a:lnTo>
                  <a:pt x="51124" y="33404"/>
                </a:lnTo>
                <a:lnTo>
                  <a:pt x="44152" y="42272"/>
                </a:lnTo>
                <a:lnTo>
                  <a:pt x="37600" y="52946"/>
                </a:lnTo>
                <a:lnTo>
                  <a:pt x="31327" y="64825"/>
                </a:lnTo>
                <a:lnTo>
                  <a:pt x="12121" y="104457"/>
                </a:lnTo>
                <a:lnTo>
                  <a:pt x="9578" y="111548"/>
                </a:lnTo>
                <a:lnTo>
                  <a:pt x="7882" y="118180"/>
                </a:lnTo>
                <a:lnTo>
                  <a:pt x="611" y="160716"/>
                </a:lnTo>
                <a:lnTo>
                  <a:pt x="0" y="170961"/>
                </a:lnTo>
                <a:lnTo>
                  <a:pt x="545" y="178745"/>
                </a:lnTo>
                <a:lnTo>
                  <a:pt x="1861" y="184885"/>
                </a:lnTo>
                <a:lnTo>
                  <a:pt x="3690" y="189932"/>
                </a:lnTo>
                <a:lnTo>
                  <a:pt x="5862" y="194249"/>
                </a:lnTo>
                <a:lnTo>
                  <a:pt x="8263" y="198079"/>
                </a:lnTo>
                <a:lnTo>
                  <a:pt x="10816" y="200633"/>
                </a:lnTo>
                <a:lnTo>
                  <a:pt x="13470" y="202335"/>
                </a:lnTo>
                <a:lnTo>
                  <a:pt x="16193" y="203470"/>
                </a:lnTo>
                <a:lnTo>
                  <a:pt x="21757" y="207271"/>
                </a:lnTo>
                <a:lnTo>
                  <a:pt x="24575" y="209618"/>
                </a:lnTo>
                <a:lnTo>
                  <a:pt x="27406" y="210231"/>
                </a:lnTo>
                <a:lnTo>
                  <a:pt x="30245" y="209686"/>
                </a:lnTo>
                <a:lnTo>
                  <a:pt x="35940" y="207494"/>
                </a:lnTo>
                <a:lnTo>
                  <a:pt x="41647" y="206520"/>
                </a:lnTo>
                <a:lnTo>
                  <a:pt x="44502" y="205307"/>
                </a:lnTo>
                <a:lnTo>
                  <a:pt x="50214" y="201420"/>
                </a:lnTo>
                <a:lnTo>
                  <a:pt x="53071" y="198098"/>
                </a:lnTo>
                <a:lnTo>
                  <a:pt x="55928" y="193978"/>
                </a:lnTo>
                <a:lnTo>
                  <a:pt x="58786" y="189326"/>
                </a:lnTo>
                <a:lnTo>
                  <a:pt x="71908" y="169127"/>
                </a:lnTo>
                <a:lnTo>
                  <a:pt x="76106" y="162281"/>
                </a:lnTo>
                <a:lnTo>
                  <a:pt x="79857" y="155812"/>
                </a:lnTo>
                <a:lnTo>
                  <a:pt x="83310" y="149595"/>
                </a:lnTo>
                <a:lnTo>
                  <a:pt x="86565" y="139735"/>
                </a:lnTo>
                <a:lnTo>
                  <a:pt x="89687" y="127447"/>
                </a:lnTo>
                <a:lnTo>
                  <a:pt x="92721" y="113539"/>
                </a:lnTo>
                <a:lnTo>
                  <a:pt x="94744" y="101410"/>
                </a:lnTo>
                <a:lnTo>
                  <a:pt x="96093" y="90467"/>
                </a:lnTo>
                <a:lnTo>
                  <a:pt x="96992" y="80314"/>
                </a:lnTo>
                <a:lnTo>
                  <a:pt x="98544" y="71640"/>
                </a:lnTo>
                <a:lnTo>
                  <a:pt x="100530" y="63953"/>
                </a:lnTo>
                <a:lnTo>
                  <a:pt x="102807" y="56923"/>
                </a:lnTo>
                <a:lnTo>
                  <a:pt x="104326" y="49378"/>
                </a:lnTo>
                <a:lnTo>
                  <a:pt x="105338" y="41491"/>
                </a:lnTo>
                <a:lnTo>
                  <a:pt x="106462" y="27013"/>
                </a:lnTo>
                <a:lnTo>
                  <a:pt x="106962" y="17403"/>
                </a:lnTo>
                <a:lnTo>
                  <a:pt x="107096" y="16365"/>
                </a:lnTo>
                <a:lnTo>
                  <a:pt x="107244" y="20291"/>
                </a:lnTo>
                <a:lnTo>
                  <a:pt x="107352" y="37173"/>
                </a:lnTo>
                <a:lnTo>
                  <a:pt x="109260" y="42879"/>
                </a:lnTo>
                <a:lnTo>
                  <a:pt x="112437" y="50494"/>
                </a:lnTo>
                <a:lnTo>
                  <a:pt x="116461" y="59380"/>
                </a:lnTo>
                <a:lnTo>
                  <a:pt x="119143" y="67209"/>
                </a:lnTo>
                <a:lnTo>
                  <a:pt x="120931" y="74334"/>
                </a:lnTo>
                <a:lnTo>
                  <a:pt x="122123" y="80988"/>
                </a:lnTo>
                <a:lnTo>
                  <a:pt x="125775" y="92092"/>
                </a:lnTo>
                <a:lnTo>
                  <a:pt x="131068" y="106162"/>
                </a:lnTo>
                <a:lnTo>
                  <a:pt x="142663" y="134813"/>
                </a:lnTo>
                <a:lnTo>
                  <a:pt x="150992" y="153897"/>
                </a:lnTo>
                <a:lnTo>
                  <a:pt x="154546" y="159748"/>
                </a:lnTo>
                <a:lnTo>
                  <a:pt x="157868" y="163649"/>
                </a:lnTo>
                <a:lnTo>
                  <a:pt x="164099" y="168935"/>
                </a:lnTo>
                <a:lnTo>
                  <a:pt x="170044" y="174460"/>
                </a:lnTo>
                <a:lnTo>
                  <a:pt x="173915" y="176314"/>
                </a:lnTo>
                <a:lnTo>
                  <a:pt x="178401" y="177550"/>
                </a:lnTo>
                <a:lnTo>
                  <a:pt x="183296" y="178374"/>
                </a:lnTo>
                <a:lnTo>
                  <a:pt x="188465" y="178924"/>
                </a:lnTo>
                <a:lnTo>
                  <a:pt x="193815" y="179290"/>
                </a:lnTo>
                <a:lnTo>
                  <a:pt x="199288" y="179534"/>
                </a:lnTo>
                <a:lnTo>
                  <a:pt x="203888" y="178745"/>
                </a:lnTo>
                <a:lnTo>
                  <a:pt x="207908" y="177266"/>
                </a:lnTo>
                <a:lnTo>
                  <a:pt x="214914" y="173082"/>
                </a:lnTo>
                <a:lnTo>
                  <a:pt x="221203" y="168048"/>
                </a:lnTo>
                <a:lnTo>
                  <a:pt x="227377" y="162877"/>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108"/>
          <p:cNvSpPr/>
          <p:nvPr/>
        </p:nvSpPr>
        <p:spPr>
          <a:xfrm>
            <a:off x="3966986" y="1740217"/>
            <a:ext cx="279225" cy="193084"/>
          </a:xfrm>
          <a:custGeom>
            <a:avLst/>
            <a:gdLst/>
            <a:ahLst/>
            <a:cxnLst/>
            <a:rect l="0" t="0" r="0" b="0"/>
            <a:pathLst>
              <a:path w="279225" h="193084">
                <a:moveTo>
                  <a:pt x="4939" y="0"/>
                </a:moveTo>
                <a:lnTo>
                  <a:pt x="388" y="18203"/>
                </a:lnTo>
                <a:lnTo>
                  <a:pt x="0" y="25471"/>
                </a:lnTo>
                <a:lnTo>
                  <a:pt x="693" y="32220"/>
                </a:lnTo>
                <a:lnTo>
                  <a:pt x="2108" y="38625"/>
                </a:lnTo>
                <a:lnTo>
                  <a:pt x="3052" y="44800"/>
                </a:lnTo>
                <a:lnTo>
                  <a:pt x="3680" y="50822"/>
                </a:lnTo>
                <a:lnTo>
                  <a:pt x="4100" y="56741"/>
                </a:lnTo>
                <a:lnTo>
                  <a:pt x="4380" y="63545"/>
                </a:lnTo>
                <a:lnTo>
                  <a:pt x="4773" y="85821"/>
                </a:lnTo>
                <a:lnTo>
                  <a:pt x="4865" y="98785"/>
                </a:lnTo>
                <a:lnTo>
                  <a:pt x="7747" y="111577"/>
                </a:lnTo>
                <a:lnTo>
                  <a:pt x="12526" y="128677"/>
                </a:lnTo>
                <a:lnTo>
                  <a:pt x="18569" y="148650"/>
                </a:lnTo>
                <a:lnTo>
                  <a:pt x="22598" y="162917"/>
                </a:lnTo>
                <a:lnTo>
                  <a:pt x="25284" y="173382"/>
                </a:lnTo>
                <a:lnTo>
                  <a:pt x="27075" y="181310"/>
                </a:lnTo>
                <a:lnTo>
                  <a:pt x="29221" y="186596"/>
                </a:lnTo>
                <a:lnTo>
                  <a:pt x="31605" y="190120"/>
                </a:lnTo>
                <a:lnTo>
                  <a:pt x="34146" y="192469"/>
                </a:lnTo>
                <a:lnTo>
                  <a:pt x="35840" y="193083"/>
                </a:lnTo>
                <a:lnTo>
                  <a:pt x="36970" y="192539"/>
                </a:lnTo>
                <a:lnTo>
                  <a:pt x="38782" y="189374"/>
                </a:lnTo>
                <a:lnTo>
                  <a:pt x="43647" y="156970"/>
                </a:lnTo>
                <a:lnTo>
                  <a:pt x="45031" y="144652"/>
                </a:lnTo>
                <a:lnTo>
                  <a:pt x="45955" y="133582"/>
                </a:lnTo>
                <a:lnTo>
                  <a:pt x="46570" y="123345"/>
                </a:lnTo>
                <a:lnTo>
                  <a:pt x="47254" y="104350"/>
                </a:lnTo>
                <a:lnTo>
                  <a:pt x="47436" y="95284"/>
                </a:lnTo>
                <a:lnTo>
                  <a:pt x="50416" y="85430"/>
                </a:lnTo>
                <a:lnTo>
                  <a:pt x="55259" y="75051"/>
                </a:lnTo>
                <a:lnTo>
                  <a:pt x="66356" y="55264"/>
                </a:lnTo>
                <a:lnTo>
                  <a:pt x="74463" y="40119"/>
                </a:lnTo>
                <a:lnTo>
                  <a:pt x="77958" y="34366"/>
                </a:lnTo>
                <a:lnTo>
                  <a:pt x="81241" y="29578"/>
                </a:lnTo>
                <a:lnTo>
                  <a:pt x="84382" y="25434"/>
                </a:lnTo>
                <a:lnTo>
                  <a:pt x="87428" y="22671"/>
                </a:lnTo>
                <a:lnTo>
                  <a:pt x="90412" y="20829"/>
                </a:lnTo>
                <a:lnTo>
                  <a:pt x="93353" y="19601"/>
                </a:lnTo>
                <a:lnTo>
                  <a:pt x="95314" y="17830"/>
                </a:lnTo>
                <a:lnTo>
                  <a:pt x="96621" y="15697"/>
                </a:lnTo>
                <a:lnTo>
                  <a:pt x="97493" y="13322"/>
                </a:lnTo>
                <a:lnTo>
                  <a:pt x="99026" y="12691"/>
                </a:lnTo>
                <a:lnTo>
                  <a:pt x="101001" y="13223"/>
                </a:lnTo>
                <a:lnTo>
                  <a:pt x="103270" y="14531"/>
                </a:lnTo>
                <a:lnTo>
                  <a:pt x="108332" y="15983"/>
                </a:lnTo>
                <a:lnTo>
                  <a:pt x="111015" y="16370"/>
                </a:lnTo>
                <a:lnTo>
                  <a:pt x="112804" y="17581"/>
                </a:lnTo>
                <a:lnTo>
                  <a:pt x="113996" y="19341"/>
                </a:lnTo>
                <a:lnTo>
                  <a:pt x="114791" y="21466"/>
                </a:lnTo>
                <a:lnTo>
                  <a:pt x="125011" y="51763"/>
                </a:lnTo>
                <a:lnTo>
                  <a:pt x="127850" y="63084"/>
                </a:lnTo>
                <a:lnTo>
                  <a:pt x="129742" y="73488"/>
                </a:lnTo>
                <a:lnTo>
                  <a:pt x="131003" y="83282"/>
                </a:lnTo>
                <a:lnTo>
                  <a:pt x="131844" y="91716"/>
                </a:lnTo>
                <a:lnTo>
                  <a:pt x="132405" y="99244"/>
                </a:lnTo>
                <a:lnTo>
                  <a:pt x="132778" y="106168"/>
                </a:lnTo>
                <a:lnTo>
                  <a:pt x="134933" y="114594"/>
                </a:lnTo>
                <a:lnTo>
                  <a:pt x="138274" y="124021"/>
                </a:lnTo>
                <a:lnTo>
                  <a:pt x="142406" y="134116"/>
                </a:lnTo>
                <a:lnTo>
                  <a:pt x="147066" y="142750"/>
                </a:lnTo>
                <a:lnTo>
                  <a:pt x="152078" y="150412"/>
                </a:lnTo>
                <a:lnTo>
                  <a:pt x="157324" y="157425"/>
                </a:lnTo>
                <a:lnTo>
                  <a:pt x="161774" y="163052"/>
                </a:lnTo>
                <a:lnTo>
                  <a:pt x="165693" y="167757"/>
                </a:lnTo>
                <a:lnTo>
                  <a:pt x="169258" y="171845"/>
                </a:lnTo>
                <a:lnTo>
                  <a:pt x="173540" y="175524"/>
                </a:lnTo>
                <a:lnTo>
                  <a:pt x="178299" y="178928"/>
                </a:lnTo>
                <a:lnTo>
                  <a:pt x="183378" y="182150"/>
                </a:lnTo>
                <a:lnTo>
                  <a:pt x="188668" y="184299"/>
                </a:lnTo>
                <a:lnTo>
                  <a:pt x="194099" y="185731"/>
                </a:lnTo>
                <a:lnTo>
                  <a:pt x="199626" y="186686"/>
                </a:lnTo>
                <a:lnTo>
                  <a:pt x="208306" y="187746"/>
                </a:lnTo>
                <a:lnTo>
                  <a:pt x="211955" y="188029"/>
                </a:lnTo>
                <a:lnTo>
                  <a:pt x="216291" y="187265"/>
                </a:lnTo>
                <a:lnTo>
                  <a:pt x="221088" y="185804"/>
                </a:lnTo>
                <a:lnTo>
                  <a:pt x="226190" y="183877"/>
                </a:lnTo>
                <a:lnTo>
                  <a:pt x="234400" y="181736"/>
                </a:lnTo>
                <a:lnTo>
                  <a:pt x="237923" y="181164"/>
                </a:lnTo>
                <a:lnTo>
                  <a:pt x="242177" y="178879"/>
                </a:lnTo>
                <a:lnTo>
                  <a:pt x="246918" y="175450"/>
                </a:lnTo>
                <a:lnTo>
                  <a:pt x="251983" y="171259"/>
                </a:lnTo>
                <a:lnTo>
                  <a:pt x="255360" y="166560"/>
                </a:lnTo>
                <a:lnTo>
                  <a:pt x="257611" y="161523"/>
                </a:lnTo>
                <a:lnTo>
                  <a:pt x="259112" y="156259"/>
                </a:lnTo>
                <a:lnTo>
                  <a:pt x="261065" y="151798"/>
                </a:lnTo>
                <a:lnTo>
                  <a:pt x="263320" y="147871"/>
                </a:lnTo>
                <a:lnTo>
                  <a:pt x="265775" y="144301"/>
                </a:lnTo>
                <a:lnTo>
                  <a:pt x="267412" y="140016"/>
                </a:lnTo>
                <a:lnTo>
                  <a:pt x="268503" y="135254"/>
                </a:lnTo>
                <a:lnTo>
                  <a:pt x="269231" y="130174"/>
                </a:lnTo>
                <a:lnTo>
                  <a:pt x="272580" y="111830"/>
                </a:lnTo>
                <a:lnTo>
                  <a:pt x="274806" y="100271"/>
                </a:lnTo>
                <a:lnTo>
                  <a:pt x="276290" y="90660"/>
                </a:lnTo>
                <a:lnTo>
                  <a:pt x="277280" y="82347"/>
                </a:lnTo>
                <a:lnTo>
                  <a:pt x="277939" y="74901"/>
                </a:lnTo>
                <a:lnTo>
                  <a:pt x="278379" y="68031"/>
                </a:lnTo>
                <a:lnTo>
                  <a:pt x="278868" y="55319"/>
                </a:lnTo>
                <a:lnTo>
                  <a:pt x="279142" y="42002"/>
                </a:lnTo>
                <a:lnTo>
                  <a:pt x="279224" y="32024"/>
                </a:lnTo>
                <a:lnTo>
                  <a:pt x="278283" y="29922"/>
                </a:lnTo>
                <a:lnTo>
                  <a:pt x="276703" y="28521"/>
                </a:lnTo>
                <a:lnTo>
                  <a:pt x="270686" y="25718"/>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109"/>
          <p:cNvSpPr/>
          <p:nvPr/>
        </p:nvSpPr>
        <p:spPr>
          <a:xfrm>
            <a:off x="2451791" y="2032076"/>
            <a:ext cx="919739" cy="428198"/>
          </a:xfrm>
          <a:custGeom>
            <a:avLst/>
            <a:gdLst/>
            <a:ahLst/>
            <a:cxnLst/>
            <a:rect l="0" t="0" r="0" b="0"/>
            <a:pathLst>
              <a:path w="919739" h="428198">
                <a:moveTo>
                  <a:pt x="860051" y="93904"/>
                </a:moveTo>
                <a:lnTo>
                  <a:pt x="840472" y="81168"/>
                </a:lnTo>
                <a:lnTo>
                  <a:pt x="817272" y="68493"/>
                </a:lnTo>
                <a:lnTo>
                  <a:pt x="805796" y="63560"/>
                </a:lnTo>
                <a:lnTo>
                  <a:pt x="768087" y="55583"/>
                </a:lnTo>
                <a:lnTo>
                  <a:pt x="740727" y="52387"/>
                </a:lnTo>
                <a:lnTo>
                  <a:pt x="712727" y="45415"/>
                </a:lnTo>
                <a:lnTo>
                  <a:pt x="686311" y="43051"/>
                </a:lnTo>
                <a:lnTo>
                  <a:pt x="663771" y="41775"/>
                </a:lnTo>
                <a:lnTo>
                  <a:pt x="622003" y="38033"/>
                </a:lnTo>
                <a:lnTo>
                  <a:pt x="605150" y="35701"/>
                </a:lnTo>
                <a:lnTo>
                  <a:pt x="581344" y="30571"/>
                </a:lnTo>
                <a:lnTo>
                  <a:pt x="552681" y="26878"/>
                </a:lnTo>
                <a:lnTo>
                  <a:pt x="530642" y="25784"/>
                </a:lnTo>
                <a:lnTo>
                  <a:pt x="502945" y="20909"/>
                </a:lnTo>
                <a:lnTo>
                  <a:pt x="466058" y="13432"/>
                </a:lnTo>
                <a:lnTo>
                  <a:pt x="438618" y="9735"/>
                </a:lnTo>
                <a:lnTo>
                  <a:pt x="418423" y="4089"/>
                </a:lnTo>
                <a:lnTo>
                  <a:pt x="396119" y="1598"/>
                </a:lnTo>
                <a:lnTo>
                  <a:pt x="382171" y="934"/>
                </a:lnTo>
                <a:lnTo>
                  <a:pt x="351432" y="196"/>
                </a:lnTo>
                <a:lnTo>
                  <a:pt x="335234" y="0"/>
                </a:lnTo>
                <a:lnTo>
                  <a:pt x="312156" y="2321"/>
                </a:lnTo>
                <a:lnTo>
                  <a:pt x="291740" y="6528"/>
                </a:lnTo>
                <a:lnTo>
                  <a:pt x="263616" y="11572"/>
                </a:lnTo>
                <a:lnTo>
                  <a:pt x="239686" y="16989"/>
                </a:lnTo>
                <a:lnTo>
                  <a:pt x="212689" y="22854"/>
                </a:lnTo>
                <a:lnTo>
                  <a:pt x="198955" y="25179"/>
                </a:lnTo>
                <a:lnTo>
                  <a:pt x="174615" y="34432"/>
                </a:lnTo>
                <a:lnTo>
                  <a:pt x="163935" y="39849"/>
                </a:lnTo>
                <a:lnTo>
                  <a:pt x="146778" y="51088"/>
                </a:lnTo>
                <a:lnTo>
                  <a:pt x="125327" y="62480"/>
                </a:lnTo>
                <a:lnTo>
                  <a:pt x="107684" y="74855"/>
                </a:lnTo>
                <a:lnTo>
                  <a:pt x="94183" y="84168"/>
                </a:lnTo>
                <a:lnTo>
                  <a:pt x="81198" y="94657"/>
                </a:lnTo>
                <a:lnTo>
                  <a:pt x="75068" y="100120"/>
                </a:lnTo>
                <a:lnTo>
                  <a:pt x="67172" y="108526"/>
                </a:lnTo>
                <a:lnTo>
                  <a:pt x="58097" y="118892"/>
                </a:lnTo>
                <a:lnTo>
                  <a:pt x="48238" y="130565"/>
                </a:lnTo>
                <a:lnTo>
                  <a:pt x="40712" y="140252"/>
                </a:lnTo>
                <a:lnTo>
                  <a:pt x="34742" y="148615"/>
                </a:lnTo>
                <a:lnTo>
                  <a:pt x="29810" y="156095"/>
                </a:lnTo>
                <a:lnTo>
                  <a:pt x="24617" y="162987"/>
                </a:lnTo>
                <a:lnTo>
                  <a:pt x="13767" y="175725"/>
                </a:lnTo>
                <a:lnTo>
                  <a:pt x="9159" y="185599"/>
                </a:lnTo>
                <a:lnTo>
                  <a:pt x="5135" y="197896"/>
                </a:lnTo>
                <a:lnTo>
                  <a:pt x="1499" y="211809"/>
                </a:lnTo>
                <a:lnTo>
                  <a:pt x="28" y="227752"/>
                </a:lnTo>
                <a:lnTo>
                  <a:pt x="0" y="245049"/>
                </a:lnTo>
                <a:lnTo>
                  <a:pt x="934" y="263247"/>
                </a:lnTo>
                <a:lnTo>
                  <a:pt x="2508" y="277284"/>
                </a:lnTo>
                <a:lnTo>
                  <a:pt x="4511" y="288547"/>
                </a:lnTo>
                <a:lnTo>
                  <a:pt x="6799" y="297961"/>
                </a:lnTo>
                <a:lnTo>
                  <a:pt x="9340" y="310961"/>
                </a:lnTo>
                <a:lnTo>
                  <a:pt x="10018" y="315761"/>
                </a:lnTo>
                <a:lnTo>
                  <a:pt x="13311" y="323634"/>
                </a:lnTo>
                <a:lnTo>
                  <a:pt x="17950" y="332214"/>
                </a:lnTo>
                <a:lnTo>
                  <a:pt x="23186" y="345552"/>
                </a:lnTo>
                <a:lnTo>
                  <a:pt x="28688" y="355925"/>
                </a:lnTo>
                <a:lnTo>
                  <a:pt x="31489" y="360024"/>
                </a:lnTo>
                <a:lnTo>
                  <a:pt x="34309" y="362757"/>
                </a:lnTo>
                <a:lnTo>
                  <a:pt x="37141" y="364580"/>
                </a:lnTo>
                <a:lnTo>
                  <a:pt x="39982" y="365794"/>
                </a:lnTo>
                <a:lnTo>
                  <a:pt x="50758" y="374764"/>
                </a:lnTo>
                <a:lnTo>
                  <a:pt x="57633" y="381156"/>
                </a:lnTo>
                <a:lnTo>
                  <a:pt x="64120" y="385418"/>
                </a:lnTo>
                <a:lnTo>
                  <a:pt x="94037" y="397369"/>
                </a:lnTo>
                <a:lnTo>
                  <a:pt x="105581" y="400227"/>
                </a:lnTo>
                <a:lnTo>
                  <a:pt x="117061" y="402450"/>
                </a:lnTo>
                <a:lnTo>
                  <a:pt x="145671" y="414311"/>
                </a:lnTo>
                <a:lnTo>
                  <a:pt x="172343" y="417282"/>
                </a:lnTo>
                <a:lnTo>
                  <a:pt x="190125" y="418074"/>
                </a:lnTo>
                <a:lnTo>
                  <a:pt x="207693" y="419555"/>
                </a:lnTo>
                <a:lnTo>
                  <a:pt x="225121" y="421494"/>
                </a:lnTo>
                <a:lnTo>
                  <a:pt x="242454" y="423740"/>
                </a:lnTo>
                <a:lnTo>
                  <a:pt x="258772" y="425237"/>
                </a:lnTo>
                <a:lnTo>
                  <a:pt x="274414" y="426235"/>
                </a:lnTo>
                <a:lnTo>
                  <a:pt x="302587" y="427344"/>
                </a:lnTo>
                <a:lnTo>
                  <a:pt x="334514" y="427968"/>
                </a:lnTo>
                <a:lnTo>
                  <a:pt x="379647" y="428197"/>
                </a:lnTo>
                <a:lnTo>
                  <a:pt x="399523" y="425676"/>
                </a:lnTo>
                <a:lnTo>
                  <a:pt x="425819" y="421380"/>
                </a:lnTo>
                <a:lnTo>
                  <a:pt x="466082" y="416296"/>
                </a:lnTo>
                <a:lnTo>
                  <a:pt x="483105" y="413607"/>
                </a:lnTo>
                <a:lnTo>
                  <a:pt x="509639" y="408079"/>
                </a:lnTo>
                <a:lnTo>
                  <a:pt x="530957" y="404987"/>
                </a:lnTo>
                <a:lnTo>
                  <a:pt x="552815" y="402660"/>
                </a:lnTo>
                <a:lnTo>
                  <a:pt x="581579" y="398451"/>
                </a:lnTo>
                <a:lnTo>
                  <a:pt x="603253" y="395945"/>
                </a:lnTo>
                <a:lnTo>
                  <a:pt x="628705" y="391995"/>
                </a:lnTo>
                <a:lnTo>
                  <a:pt x="648645" y="386409"/>
                </a:lnTo>
                <a:lnTo>
                  <a:pt x="676558" y="377576"/>
                </a:lnTo>
                <a:lnTo>
                  <a:pt x="700394" y="372380"/>
                </a:lnTo>
                <a:lnTo>
                  <a:pt x="727338" y="366915"/>
                </a:lnTo>
                <a:lnTo>
                  <a:pt x="755006" y="356723"/>
                </a:lnTo>
                <a:lnTo>
                  <a:pt x="777169" y="347872"/>
                </a:lnTo>
                <a:lnTo>
                  <a:pt x="800357" y="337534"/>
                </a:lnTo>
                <a:lnTo>
                  <a:pt x="813200" y="331406"/>
                </a:lnTo>
                <a:lnTo>
                  <a:pt x="827798" y="320428"/>
                </a:lnTo>
                <a:lnTo>
                  <a:pt x="842859" y="307929"/>
                </a:lnTo>
                <a:lnTo>
                  <a:pt x="861095" y="295537"/>
                </a:lnTo>
                <a:lnTo>
                  <a:pt x="874859" y="283927"/>
                </a:lnTo>
                <a:lnTo>
                  <a:pt x="888540" y="270751"/>
                </a:lnTo>
                <a:lnTo>
                  <a:pt x="895236" y="263237"/>
                </a:lnTo>
                <a:lnTo>
                  <a:pt x="901605" y="255370"/>
                </a:lnTo>
                <a:lnTo>
                  <a:pt x="907757" y="247268"/>
                </a:lnTo>
                <a:lnTo>
                  <a:pt x="911857" y="238056"/>
                </a:lnTo>
                <a:lnTo>
                  <a:pt x="914591" y="228106"/>
                </a:lnTo>
                <a:lnTo>
                  <a:pt x="916413" y="217661"/>
                </a:lnTo>
                <a:lnTo>
                  <a:pt x="917628" y="208794"/>
                </a:lnTo>
                <a:lnTo>
                  <a:pt x="918438" y="200977"/>
                </a:lnTo>
                <a:lnTo>
                  <a:pt x="919338" y="188164"/>
                </a:lnTo>
                <a:lnTo>
                  <a:pt x="919738" y="179295"/>
                </a:lnTo>
                <a:lnTo>
                  <a:pt x="914836" y="167098"/>
                </a:lnTo>
                <a:lnTo>
                  <a:pt x="910862" y="159845"/>
                </a:lnTo>
                <a:lnTo>
                  <a:pt x="905355" y="151199"/>
                </a:lnTo>
                <a:lnTo>
                  <a:pt x="898826" y="141626"/>
                </a:lnTo>
                <a:lnTo>
                  <a:pt x="891616" y="131433"/>
                </a:lnTo>
                <a:lnTo>
                  <a:pt x="882047" y="122733"/>
                </a:lnTo>
                <a:lnTo>
                  <a:pt x="870905" y="115028"/>
                </a:lnTo>
                <a:lnTo>
                  <a:pt x="846778" y="102340"/>
                </a:lnTo>
                <a:lnTo>
                  <a:pt x="823354" y="93526"/>
                </a:lnTo>
                <a:lnTo>
                  <a:pt x="797849" y="83208"/>
                </a:lnTo>
                <a:lnTo>
                  <a:pt x="784463" y="79625"/>
                </a:lnTo>
                <a:lnTo>
                  <a:pt x="768757" y="77608"/>
                </a:lnTo>
                <a:lnTo>
                  <a:pt x="748609" y="76759"/>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110"/>
          <p:cNvSpPr/>
          <p:nvPr/>
        </p:nvSpPr>
        <p:spPr>
          <a:xfrm>
            <a:off x="2557462" y="2537460"/>
            <a:ext cx="51436" cy="300038"/>
          </a:xfrm>
          <a:custGeom>
            <a:avLst/>
            <a:gdLst/>
            <a:ahLst/>
            <a:cxnLst/>
            <a:rect l="0" t="0" r="0" b="0"/>
            <a:pathLst>
              <a:path w="51436" h="300038">
                <a:moveTo>
                  <a:pt x="0" y="0"/>
                </a:moveTo>
                <a:lnTo>
                  <a:pt x="0" y="16482"/>
                </a:lnTo>
                <a:lnTo>
                  <a:pt x="952" y="20513"/>
                </a:lnTo>
                <a:lnTo>
                  <a:pt x="2540" y="24153"/>
                </a:lnTo>
                <a:lnTo>
                  <a:pt x="4551" y="27532"/>
                </a:lnTo>
                <a:lnTo>
                  <a:pt x="5892" y="32642"/>
                </a:lnTo>
                <a:lnTo>
                  <a:pt x="6785" y="38906"/>
                </a:lnTo>
                <a:lnTo>
                  <a:pt x="7381" y="45940"/>
                </a:lnTo>
                <a:lnTo>
                  <a:pt x="7778" y="52534"/>
                </a:lnTo>
                <a:lnTo>
                  <a:pt x="8219" y="64941"/>
                </a:lnTo>
                <a:lnTo>
                  <a:pt x="9290" y="70916"/>
                </a:lnTo>
                <a:lnTo>
                  <a:pt x="10956" y="76805"/>
                </a:lnTo>
                <a:lnTo>
                  <a:pt x="13019" y="82635"/>
                </a:lnTo>
                <a:lnTo>
                  <a:pt x="14394" y="90333"/>
                </a:lnTo>
                <a:lnTo>
                  <a:pt x="15311" y="99274"/>
                </a:lnTo>
                <a:lnTo>
                  <a:pt x="16330" y="117464"/>
                </a:lnTo>
                <a:lnTo>
                  <a:pt x="16783" y="131898"/>
                </a:lnTo>
                <a:lnTo>
                  <a:pt x="18809" y="144130"/>
                </a:lnTo>
                <a:lnTo>
                  <a:pt x="22064" y="159904"/>
                </a:lnTo>
                <a:lnTo>
                  <a:pt x="33207" y="208351"/>
                </a:lnTo>
                <a:lnTo>
                  <a:pt x="36426" y="221768"/>
                </a:lnTo>
                <a:lnTo>
                  <a:pt x="39524" y="233570"/>
                </a:lnTo>
                <a:lnTo>
                  <a:pt x="45506" y="254304"/>
                </a:lnTo>
                <a:lnTo>
                  <a:pt x="47483" y="261928"/>
                </a:lnTo>
                <a:lnTo>
                  <a:pt x="48800" y="267964"/>
                </a:lnTo>
                <a:lnTo>
                  <a:pt x="50264" y="277210"/>
                </a:lnTo>
                <a:lnTo>
                  <a:pt x="50915" y="284494"/>
                </a:lnTo>
                <a:lnTo>
                  <a:pt x="51204" y="290907"/>
                </a:lnTo>
                <a:lnTo>
                  <a:pt x="51435" y="300037"/>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111"/>
          <p:cNvSpPr/>
          <p:nvPr/>
        </p:nvSpPr>
        <p:spPr>
          <a:xfrm>
            <a:off x="2668904" y="2563177"/>
            <a:ext cx="204843" cy="256620"/>
          </a:xfrm>
          <a:custGeom>
            <a:avLst/>
            <a:gdLst/>
            <a:ahLst/>
            <a:cxnLst/>
            <a:rect l="0" t="0" r="0" b="0"/>
            <a:pathLst>
              <a:path w="204843" h="256620">
                <a:moveTo>
                  <a:pt x="171450" y="0"/>
                </a:moveTo>
                <a:lnTo>
                  <a:pt x="162349" y="0"/>
                </a:lnTo>
                <a:lnTo>
                  <a:pt x="157763" y="953"/>
                </a:lnTo>
                <a:lnTo>
                  <a:pt x="152800" y="2540"/>
                </a:lnTo>
                <a:lnTo>
                  <a:pt x="147587" y="4551"/>
                </a:lnTo>
                <a:lnTo>
                  <a:pt x="143159" y="6844"/>
                </a:lnTo>
                <a:lnTo>
                  <a:pt x="139255" y="9325"/>
                </a:lnTo>
                <a:lnTo>
                  <a:pt x="135699" y="11932"/>
                </a:lnTo>
                <a:lnTo>
                  <a:pt x="131424" y="13669"/>
                </a:lnTo>
                <a:lnTo>
                  <a:pt x="126668" y="14828"/>
                </a:lnTo>
                <a:lnTo>
                  <a:pt x="121593" y="15601"/>
                </a:lnTo>
                <a:lnTo>
                  <a:pt x="115352" y="17068"/>
                </a:lnTo>
                <a:lnTo>
                  <a:pt x="108334" y="18999"/>
                </a:lnTo>
                <a:lnTo>
                  <a:pt x="100798" y="21238"/>
                </a:lnTo>
                <a:lnTo>
                  <a:pt x="92916" y="22732"/>
                </a:lnTo>
                <a:lnTo>
                  <a:pt x="84804" y="23727"/>
                </a:lnTo>
                <a:lnTo>
                  <a:pt x="76539" y="24390"/>
                </a:lnTo>
                <a:lnTo>
                  <a:pt x="69124" y="23880"/>
                </a:lnTo>
                <a:lnTo>
                  <a:pt x="62275" y="22588"/>
                </a:lnTo>
                <a:lnTo>
                  <a:pt x="55804" y="20774"/>
                </a:lnTo>
                <a:lnTo>
                  <a:pt x="50538" y="19564"/>
                </a:lnTo>
                <a:lnTo>
                  <a:pt x="46075" y="18758"/>
                </a:lnTo>
                <a:lnTo>
                  <a:pt x="42147" y="18220"/>
                </a:lnTo>
                <a:lnTo>
                  <a:pt x="38575" y="17862"/>
                </a:lnTo>
                <a:lnTo>
                  <a:pt x="35242" y="17623"/>
                </a:lnTo>
                <a:lnTo>
                  <a:pt x="32067" y="17464"/>
                </a:lnTo>
                <a:lnTo>
                  <a:pt x="29951" y="16405"/>
                </a:lnTo>
                <a:lnTo>
                  <a:pt x="28540" y="14747"/>
                </a:lnTo>
                <a:lnTo>
                  <a:pt x="27599" y="12689"/>
                </a:lnTo>
                <a:lnTo>
                  <a:pt x="26020" y="12269"/>
                </a:lnTo>
                <a:lnTo>
                  <a:pt x="24014" y="12942"/>
                </a:lnTo>
                <a:lnTo>
                  <a:pt x="21725" y="14343"/>
                </a:lnTo>
                <a:lnTo>
                  <a:pt x="20198" y="16229"/>
                </a:lnTo>
                <a:lnTo>
                  <a:pt x="19180" y="18440"/>
                </a:lnTo>
                <a:lnTo>
                  <a:pt x="18050" y="23436"/>
                </a:lnTo>
                <a:lnTo>
                  <a:pt x="17548" y="28831"/>
                </a:lnTo>
                <a:lnTo>
                  <a:pt x="17324" y="34404"/>
                </a:lnTo>
                <a:lnTo>
                  <a:pt x="17198" y="42896"/>
                </a:lnTo>
                <a:lnTo>
                  <a:pt x="17181" y="45743"/>
                </a:lnTo>
                <a:lnTo>
                  <a:pt x="16216" y="49545"/>
                </a:lnTo>
                <a:lnTo>
                  <a:pt x="14621" y="53985"/>
                </a:lnTo>
                <a:lnTo>
                  <a:pt x="12605" y="58850"/>
                </a:lnTo>
                <a:lnTo>
                  <a:pt x="12213" y="66856"/>
                </a:lnTo>
                <a:lnTo>
                  <a:pt x="12905" y="76956"/>
                </a:lnTo>
                <a:lnTo>
                  <a:pt x="15261" y="97067"/>
                </a:lnTo>
                <a:lnTo>
                  <a:pt x="15889" y="103764"/>
                </a:lnTo>
                <a:lnTo>
                  <a:pt x="16308" y="109181"/>
                </a:lnTo>
                <a:lnTo>
                  <a:pt x="17539" y="112792"/>
                </a:lnTo>
                <a:lnTo>
                  <a:pt x="19313" y="115200"/>
                </a:lnTo>
                <a:lnTo>
                  <a:pt x="21448" y="116805"/>
                </a:lnTo>
                <a:lnTo>
                  <a:pt x="24776" y="117875"/>
                </a:lnTo>
                <a:lnTo>
                  <a:pt x="28900" y="118588"/>
                </a:lnTo>
                <a:lnTo>
                  <a:pt x="33555" y="119064"/>
                </a:lnTo>
                <a:lnTo>
                  <a:pt x="37610" y="118428"/>
                </a:lnTo>
                <a:lnTo>
                  <a:pt x="41266" y="117052"/>
                </a:lnTo>
                <a:lnTo>
                  <a:pt x="44656" y="115182"/>
                </a:lnTo>
                <a:lnTo>
                  <a:pt x="49773" y="112983"/>
                </a:lnTo>
                <a:lnTo>
                  <a:pt x="56042" y="110565"/>
                </a:lnTo>
                <a:lnTo>
                  <a:pt x="63079" y="108000"/>
                </a:lnTo>
                <a:lnTo>
                  <a:pt x="69675" y="106290"/>
                </a:lnTo>
                <a:lnTo>
                  <a:pt x="75978" y="105150"/>
                </a:lnTo>
                <a:lnTo>
                  <a:pt x="82085" y="104390"/>
                </a:lnTo>
                <a:lnTo>
                  <a:pt x="90918" y="102931"/>
                </a:lnTo>
                <a:lnTo>
                  <a:pt x="122295" y="97279"/>
                </a:lnTo>
                <a:lnTo>
                  <a:pt x="129155" y="96285"/>
                </a:lnTo>
                <a:lnTo>
                  <a:pt x="134681" y="95623"/>
                </a:lnTo>
                <a:lnTo>
                  <a:pt x="140270" y="95181"/>
                </a:lnTo>
                <a:lnTo>
                  <a:pt x="145901" y="94886"/>
                </a:lnTo>
                <a:lnTo>
                  <a:pt x="157238" y="94559"/>
                </a:lnTo>
                <a:lnTo>
                  <a:pt x="168626" y="94414"/>
                </a:lnTo>
                <a:lnTo>
                  <a:pt x="173377" y="95328"/>
                </a:lnTo>
                <a:lnTo>
                  <a:pt x="177498" y="96889"/>
                </a:lnTo>
                <a:lnTo>
                  <a:pt x="181197" y="98883"/>
                </a:lnTo>
                <a:lnTo>
                  <a:pt x="185568" y="103069"/>
                </a:lnTo>
                <a:lnTo>
                  <a:pt x="190387" y="108718"/>
                </a:lnTo>
                <a:lnTo>
                  <a:pt x="195505" y="115341"/>
                </a:lnTo>
                <a:lnTo>
                  <a:pt x="198917" y="120709"/>
                </a:lnTo>
                <a:lnTo>
                  <a:pt x="201191" y="125240"/>
                </a:lnTo>
                <a:lnTo>
                  <a:pt x="202708" y="129214"/>
                </a:lnTo>
                <a:lnTo>
                  <a:pt x="203719" y="133767"/>
                </a:lnTo>
                <a:lnTo>
                  <a:pt x="204393" y="138708"/>
                </a:lnTo>
                <a:lnTo>
                  <a:pt x="204842" y="143907"/>
                </a:lnTo>
                <a:lnTo>
                  <a:pt x="204189" y="150231"/>
                </a:lnTo>
                <a:lnTo>
                  <a:pt x="202801" y="157304"/>
                </a:lnTo>
                <a:lnTo>
                  <a:pt x="200923" y="164877"/>
                </a:lnTo>
                <a:lnTo>
                  <a:pt x="198719" y="171830"/>
                </a:lnTo>
                <a:lnTo>
                  <a:pt x="196297" y="178371"/>
                </a:lnTo>
                <a:lnTo>
                  <a:pt x="193730" y="184637"/>
                </a:lnTo>
                <a:lnTo>
                  <a:pt x="190113" y="191671"/>
                </a:lnTo>
                <a:lnTo>
                  <a:pt x="185797" y="199218"/>
                </a:lnTo>
                <a:lnTo>
                  <a:pt x="181015" y="207107"/>
                </a:lnTo>
                <a:lnTo>
                  <a:pt x="174969" y="214272"/>
                </a:lnTo>
                <a:lnTo>
                  <a:pt x="168081" y="220953"/>
                </a:lnTo>
                <a:lnTo>
                  <a:pt x="160632" y="227312"/>
                </a:lnTo>
                <a:lnTo>
                  <a:pt x="153760" y="232504"/>
                </a:lnTo>
                <a:lnTo>
                  <a:pt x="147275" y="236917"/>
                </a:lnTo>
                <a:lnTo>
                  <a:pt x="141046" y="240813"/>
                </a:lnTo>
                <a:lnTo>
                  <a:pt x="134988" y="244362"/>
                </a:lnTo>
                <a:lnTo>
                  <a:pt x="129045" y="247680"/>
                </a:lnTo>
                <a:lnTo>
                  <a:pt x="123178" y="250845"/>
                </a:lnTo>
                <a:lnTo>
                  <a:pt x="117361" y="252955"/>
                </a:lnTo>
                <a:lnTo>
                  <a:pt x="111578" y="254362"/>
                </a:lnTo>
                <a:lnTo>
                  <a:pt x="105818" y="255299"/>
                </a:lnTo>
                <a:lnTo>
                  <a:pt x="98168" y="255925"/>
                </a:lnTo>
                <a:lnTo>
                  <a:pt x="89258" y="256341"/>
                </a:lnTo>
                <a:lnTo>
                  <a:pt x="79508" y="256619"/>
                </a:lnTo>
                <a:lnTo>
                  <a:pt x="71103" y="255852"/>
                </a:lnTo>
                <a:lnTo>
                  <a:pt x="63595" y="254388"/>
                </a:lnTo>
                <a:lnTo>
                  <a:pt x="56684" y="252460"/>
                </a:lnTo>
                <a:lnTo>
                  <a:pt x="50172" y="251174"/>
                </a:lnTo>
                <a:lnTo>
                  <a:pt x="43926" y="250317"/>
                </a:lnTo>
                <a:lnTo>
                  <a:pt x="37856" y="249746"/>
                </a:lnTo>
                <a:lnTo>
                  <a:pt x="32858" y="248412"/>
                </a:lnTo>
                <a:lnTo>
                  <a:pt x="28573" y="246571"/>
                </a:lnTo>
                <a:lnTo>
                  <a:pt x="24764" y="244390"/>
                </a:lnTo>
                <a:lnTo>
                  <a:pt x="21272" y="241985"/>
                </a:lnTo>
                <a:lnTo>
                  <a:pt x="17992" y="239428"/>
                </a:lnTo>
                <a:lnTo>
                  <a:pt x="11806" y="234047"/>
                </a:lnTo>
                <a:lnTo>
                  <a:pt x="5882" y="228481"/>
                </a:lnTo>
                <a:lnTo>
                  <a:pt x="3922" y="225663"/>
                </a:lnTo>
                <a:lnTo>
                  <a:pt x="2615" y="222832"/>
                </a:lnTo>
                <a:lnTo>
                  <a:pt x="0" y="214312"/>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112"/>
          <p:cNvSpPr/>
          <p:nvPr/>
        </p:nvSpPr>
        <p:spPr>
          <a:xfrm>
            <a:off x="2960369" y="2786062"/>
            <a:ext cx="21291" cy="13513"/>
          </a:xfrm>
          <a:custGeom>
            <a:avLst/>
            <a:gdLst/>
            <a:ahLst/>
            <a:cxnLst/>
            <a:rect l="0" t="0" r="0" b="0"/>
            <a:pathLst>
              <a:path w="21291" h="13513">
                <a:moveTo>
                  <a:pt x="8573" y="8573"/>
                </a:moveTo>
                <a:lnTo>
                  <a:pt x="8573" y="13512"/>
                </a:lnTo>
                <a:lnTo>
                  <a:pt x="8573" y="11403"/>
                </a:lnTo>
                <a:lnTo>
                  <a:pt x="9525" y="10459"/>
                </a:lnTo>
                <a:lnTo>
                  <a:pt x="11113" y="9830"/>
                </a:lnTo>
                <a:lnTo>
                  <a:pt x="13124" y="9411"/>
                </a:lnTo>
                <a:lnTo>
                  <a:pt x="15417" y="8179"/>
                </a:lnTo>
                <a:lnTo>
                  <a:pt x="17898" y="6405"/>
                </a:lnTo>
                <a:lnTo>
                  <a:pt x="20505" y="4270"/>
                </a:lnTo>
                <a:lnTo>
                  <a:pt x="21290" y="3799"/>
                </a:lnTo>
                <a:lnTo>
                  <a:pt x="20861" y="4438"/>
                </a:lnTo>
                <a:lnTo>
                  <a:pt x="19623" y="5816"/>
                </a:lnTo>
                <a:lnTo>
                  <a:pt x="17844" y="6735"/>
                </a:lnTo>
                <a:lnTo>
                  <a:pt x="15706" y="7347"/>
                </a:lnTo>
                <a:lnTo>
                  <a:pt x="13328" y="7756"/>
                </a:lnTo>
                <a:lnTo>
                  <a:pt x="10791" y="8028"/>
                </a:lnTo>
                <a:lnTo>
                  <a:pt x="8147" y="8210"/>
                </a:lnTo>
                <a:lnTo>
                  <a:pt x="2414" y="8465"/>
                </a:lnTo>
                <a:lnTo>
                  <a:pt x="0" y="0"/>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113"/>
          <p:cNvSpPr/>
          <p:nvPr/>
        </p:nvSpPr>
        <p:spPr>
          <a:xfrm>
            <a:off x="3046224" y="2532520"/>
            <a:ext cx="213629" cy="262101"/>
          </a:xfrm>
          <a:custGeom>
            <a:avLst/>
            <a:gdLst/>
            <a:ahLst/>
            <a:cxnLst/>
            <a:rect l="0" t="0" r="0" b="0"/>
            <a:pathLst>
              <a:path w="213629" h="262101">
                <a:moveTo>
                  <a:pt x="137030" y="4940"/>
                </a:moveTo>
                <a:lnTo>
                  <a:pt x="141969" y="0"/>
                </a:lnTo>
                <a:lnTo>
                  <a:pt x="137869" y="4101"/>
                </a:lnTo>
                <a:lnTo>
                  <a:pt x="132827" y="5333"/>
                </a:lnTo>
                <a:lnTo>
                  <a:pt x="114525" y="9242"/>
                </a:lnTo>
                <a:lnTo>
                  <a:pt x="104882" y="10665"/>
                </a:lnTo>
                <a:lnTo>
                  <a:pt x="95596" y="11614"/>
                </a:lnTo>
                <a:lnTo>
                  <a:pt x="86547" y="12247"/>
                </a:lnTo>
                <a:lnTo>
                  <a:pt x="74800" y="12669"/>
                </a:lnTo>
                <a:lnTo>
                  <a:pt x="46507" y="13137"/>
                </a:lnTo>
                <a:lnTo>
                  <a:pt x="34772" y="14215"/>
                </a:lnTo>
                <a:lnTo>
                  <a:pt x="25043" y="15885"/>
                </a:lnTo>
                <a:lnTo>
                  <a:pt x="16652" y="17952"/>
                </a:lnTo>
                <a:lnTo>
                  <a:pt x="11058" y="20282"/>
                </a:lnTo>
                <a:lnTo>
                  <a:pt x="7329" y="22788"/>
                </a:lnTo>
                <a:lnTo>
                  <a:pt x="4843" y="25411"/>
                </a:lnTo>
                <a:lnTo>
                  <a:pt x="3185" y="28112"/>
                </a:lnTo>
                <a:lnTo>
                  <a:pt x="1344" y="33653"/>
                </a:lnTo>
                <a:lnTo>
                  <a:pt x="853" y="42180"/>
                </a:lnTo>
                <a:lnTo>
                  <a:pt x="307" y="69433"/>
                </a:lnTo>
                <a:lnTo>
                  <a:pt x="0" y="104059"/>
                </a:lnTo>
                <a:lnTo>
                  <a:pt x="909" y="111976"/>
                </a:lnTo>
                <a:lnTo>
                  <a:pt x="2468" y="118208"/>
                </a:lnTo>
                <a:lnTo>
                  <a:pt x="4460" y="123314"/>
                </a:lnTo>
                <a:lnTo>
                  <a:pt x="6740" y="125766"/>
                </a:lnTo>
                <a:lnTo>
                  <a:pt x="9213" y="126448"/>
                </a:lnTo>
                <a:lnTo>
                  <a:pt x="11814" y="125950"/>
                </a:lnTo>
                <a:lnTo>
                  <a:pt x="17244" y="122857"/>
                </a:lnTo>
                <a:lnTo>
                  <a:pt x="20025" y="120699"/>
                </a:lnTo>
                <a:lnTo>
                  <a:pt x="25655" y="118301"/>
                </a:lnTo>
                <a:lnTo>
                  <a:pt x="28491" y="117661"/>
                </a:lnTo>
                <a:lnTo>
                  <a:pt x="36095" y="114377"/>
                </a:lnTo>
                <a:lnTo>
                  <a:pt x="59786" y="103109"/>
                </a:lnTo>
                <a:lnTo>
                  <a:pt x="70294" y="98961"/>
                </a:lnTo>
                <a:lnTo>
                  <a:pt x="79204" y="96195"/>
                </a:lnTo>
                <a:lnTo>
                  <a:pt x="87050" y="94352"/>
                </a:lnTo>
                <a:lnTo>
                  <a:pt x="94185" y="93123"/>
                </a:lnTo>
                <a:lnTo>
                  <a:pt x="100847" y="92303"/>
                </a:lnTo>
                <a:lnTo>
                  <a:pt x="107193" y="91757"/>
                </a:lnTo>
                <a:lnTo>
                  <a:pt x="113329" y="91393"/>
                </a:lnTo>
                <a:lnTo>
                  <a:pt x="125226" y="90988"/>
                </a:lnTo>
                <a:lnTo>
                  <a:pt x="142635" y="90760"/>
                </a:lnTo>
                <a:lnTo>
                  <a:pt x="149339" y="92633"/>
                </a:lnTo>
                <a:lnTo>
                  <a:pt x="156666" y="95787"/>
                </a:lnTo>
                <a:lnTo>
                  <a:pt x="164409" y="99795"/>
                </a:lnTo>
                <a:lnTo>
                  <a:pt x="171475" y="102466"/>
                </a:lnTo>
                <a:lnTo>
                  <a:pt x="178091" y="104247"/>
                </a:lnTo>
                <a:lnTo>
                  <a:pt x="184407" y="105435"/>
                </a:lnTo>
                <a:lnTo>
                  <a:pt x="189570" y="108131"/>
                </a:lnTo>
                <a:lnTo>
                  <a:pt x="193964" y="111834"/>
                </a:lnTo>
                <a:lnTo>
                  <a:pt x="197846" y="116208"/>
                </a:lnTo>
                <a:lnTo>
                  <a:pt x="204700" y="123607"/>
                </a:lnTo>
                <a:lnTo>
                  <a:pt x="207861" y="126914"/>
                </a:lnTo>
                <a:lnTo>
                  <a:pt x="209968" y="131023"/>
                </a:lnTo>
                <a:lnTo>
                  <a:pt x="211373" y="135668"/>
                </a:lnTo>
                <a:lnTo>
                  <a:pt x="212310" y="140669"/>
                </a:lnTo>
                <a:lnTo>
                  <a:pt x="212934" y="145909"/>
                </a:lnTo>
                <a:lnTo>
                  <a:pt x="213351" y="151306"/>
                </a:lnTo>
                <a:lnTo>
                  <a:pt x="213628" y="156810"/>
                </a:lnTo>
                <a:lnTo>
                  <a:pt x="212861" y="162384"/>
                </a:lnTo>
                <a:lnTo>
                  <a:pt x="211396" y="168005"/>
                </a:lnTo>
                <a:lnTo>
                  <a:pt x="209467" y="173657"/>
                </a:lnTo>
                <a:lnTo>
                  <a:pt x="207229" y="179331"/>
                </a:lnTo>
                <a:lnTo>
                  <a:pt x="204785" y="185018"/>
                </a:lnTo>
                <a:lnTo>
                  <a:pt x="202203" y="190714"/>
                </a:lnTo>
                <a:lnTo>
                  <a:pt x="198576" y="197369"/>
                </a:lnTo>
                <a:lnTo>
                  <a:pt x="194253" y="204664"/>
                </a:lnTo>
                <a:lnTo>
                  <a:pt x="189467" y="212384"/>
                </a:lnTo>
                <a:lnTo>
                  <a:pt x="184370" y="219436"/>
                </a:lnTo>
                <a:lnTo>
                  <a:pt x="179068" y="226042"/>
                </a:lnTo>
                <a:lnTo>
                  <a:pt x="173628" y="232351"/>
                </a:lnTo>
                <a:lnTo>
                  <a:pt x="168096" y="237510"/>
                </a:lnTo>
                <a:lnTo>
                  <a:pt x="162504" y="241901"/>
                </a:lnTo>
                <a:lnTo>
                  <a:pt x="156870" y="245782"/>
                </a:lnTo>
                <a:lnTo>
                  <a:pt x="151209" y="249321"/>
                </a:lnTo>
                <a:lnTo>
                  <a:pt x="145530" y="252633"/>
                </a:lnTo>
                <a:lnTo>
                  <a:pt x="139840" y="255793"/>
                </a:lnTo>
                <a:lnTo>
                  <a:pt x="134141" y="257900"/>
                </a:lnTo>
                <a:lnTo>
                  <a:pt x="128437" y="259305"/>
                </a:lnTo>
                <a:lnTo>
                  <a:pt x="122729" y="260242"/>
                </a:lnTo>
                <a:lnTo>
                  <a:pt x="117018" y="260866"/>
                </a:lnTo>
                <a:lnTo>
                  <a:pt x="111307" y="261282"/>
                </a:lnTo>
                <a:lnTo>
                  <a:pt x="105594" y="261560"/>
                </a:lnTo>
                <a:lnTo>
                  <a:pt x="94166" y="261868"/>
                </a:lnTo>
                <a:lnTo>
                  <a:pt x="61544" y="262100"/>
                </a:lnTo>
                <a:lnTo>
                  <a:pt x="55274" y="261152"/>
                </a:lnTo>
                <a:lnTo>
                  <a:pt x="48236" y="259568"/>
                </a:lnTo>
                <a:lnTo>
                  <a:pt x="40687" y="257560"/>
                </a:lnTo>
                <a:lnTo>
                  <a:pt x="34701" y="256221"/>
                </a:lnTo>
                <a:lnTo>
                  <a:pt x="29758" y="255328"/>
                </a:lnTo>
                <a:lnTo>
                  <a:pt x="17015" y="253542"/>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114"/>
          <p:cNvSpPr/>
          <p:nvPr/>
        </p:nvSpPr>
        <p:spPr>
          <a:xfrm>
            <a:off x="1316118" y="2083263"/>
            <a:ext cx="645603" cy="368075"/>
          </a:xfrm>
          <a:custGeom>
            <a:avLst/>
            <a:gdLst/>
            <a:ahLst/>
            <a:cxnLst/>
            <a:rect l="0" t="0" r="0" b="0"/>
            <a:pathLst>
              <a:path w="645603" h="368075">
                <a:moveTo>
                  <a:pt x="538399" y="59862"/>
                </a:moveTo>
                <a:lnTo>
                  <a:pt x="529298" y="50760"/>
                </a:lnTo>
                <a:lnTo>
                  <a:pt x="525664" y="48079"/>
                </a:lnTo>
                <a:lnTo>
                  <a:pt x="512988" y="41236"/>
                </a:lnTo>
                <a:lnTo>
                  <a:pt x="510028" y="38872"/>
                </a:lnTo>
                <a:lnTo>
                  <a:pt x="492210" y="30994"/>
                </a:lnTo>
                <a:lnTo>
                  <a:pt x="474277" y="25690"/>
                </a:lnTo>
                <a:lnTo>
                  <a:pt x="467673" y="21497"/>
                </a:lnTo>
                <a:lnTo>
                  <a:pt x="458863" y="19045"/>
                </a:lnTo>
                <a:lnTo>
                  <a:pt x="446323" y="16458"/>
                </a:lnTo>
                <a:lnTo>
                  <a:pt x="401897" y="8266"/>
                </a:lnTo>
                <a:lnTo>
                  <a:pt x="387390" y="5462"/>
                </a:lnTo>
                <a:lnTo>
                  <a:pt x="375814" y="3593"/>
                </a:lnTo>
                <a:lnTo>
                  <a:pt x="357872" y="1516"/>
                </a:lnTo>
                <a:lnTo>
                  <a:pt x="343547" y="593"/>
                </a:lnTo>
                <a:lnTo>
                  <a:pt x="327021" y="182"/>
                </a:lnTo>
                <a:lnTo>
                  <a:pt x="300626" y="0"/>
                </a:lnTo>
                <a:lnTo>
                  <a:pt x="282728" y="1856"/>
                </a:lnTo>
                <a:lnTo>
                  <a:pt x="262224" y="4999"/>
                </a:lnTo>
                <a:lnTo>
                  <a:pt x="239983" y="8999"/>
                </a:lnTo>
                <a:lnTo>
                  <a:pt x="223250" y="11666"/>
                </a:lnTo>
                <a:lnTo>
                  <a:pt x="210189" y="13443"/>
                </a:lnTo>
                <a:lnTo>
                  <a:pt x="190598" y="15419"/>
                </a:lnTo>
                <a:lnTo>
                  <a:pt x="175541" y="16297"/>
                </a:lnTo>
                <a:lnTo>
                  <a:pt x="159959" y="19227"/>
                </a:lnTo>
                <a:lnTo>
                  <a:pt x="144461" y="23704"/>
                </a:lnTo>
                <a:lnTo>
                  <a:pt x="116449" y="34340"/>
                </a:lnTo>
                <a:lnTo>
                  <a:pt x="101311" y="40899"/>
                </a:lnTo>
                <a:lnTo>
                  <a:pt x="88233" y="50164"/>
                </a:lnTo>
                <a:lnTo>
                  <a:pt x="70160" y="61539"/>
                </a:lnTo>
                <a:lnTo>
                  <a:pt x="55973" y="72990"/>
                </a:lnTo>
                <a:lnTo>
                  <a:pt x="42047" y="85699"/>
                </a:lnTo>
                <a:lnTo>
                  <a:pt x="32683" y="94522"/>
                </a:lnTo>
                <a:lnTo>
                  <a:pt x="29805" y="98209"/>
                </a:lnTo>
                <a:lnTo>
                  <a:pt x="24802" y="108900"/>
                </a:lnTo>
                <a:lnTo>
                  <a:pt x="20256" y="118486"/>
                </a:lnTo>
                <a:lnTo>
                  <a:pt x="15061" y="126557"/>
                </a:lnTo>
                <a:lnTo>
                  <a:pt x="9577" y="134271"/>
                </a:lnTo>
                <a:lnTo>
                  <a:pt x="3964" y="144050"/>
                </a:lnTo>
                <a:lnTo>
                  <a:pt x="835" y="152206"/>
                </a:lnTo>
                <a:lnTo>
                  <a:pt x="0" y="155715"/>
                </a:lnTo>
                <a:lnTo>
                  <a:pt x="397" y="162816"/>
                </a:lnTo>
                <a:lnTo>
                  <a:pt x="1613" y="172313"/>
                </a:lnTo>
                <a:lnTo>
                  <a:pt x="3377" y="183406"/>
                </a:lnTo>
                <a:lnTo>
                  <a:pt x="5505" y="192707"/>
                </a:lnTo>
                <a:lnTo>
                  <a:pt x="7876" y="200813"/>
                </a:lnTo>
                <a:lnTo>
                  <a:pt x="10410" y="208122"/>
                </a:lnTo>
                <a:lnTo>
                  <a:pt x="12099" y="214899"/>
                </a:lnTo>
                <a:lnTo>
                  <a:pt x="13225" y="221322"/>
                </a:lnTo>
                <a:lnTo>
                  <a:pt x="13975" y="227510"/>
                </a:lnTo>
                <a:lnTo>
                  <a:pt x="17349" y="236924"/>
                </a:lnTo>
                <a:lnTo>
                  <a:pt x="24604" y="247580"/>
                </a:lnTo>
                <a:lnTo>
                  <a:pt x="32786" y="256769"/>
                </a:lnTo>
                <a:lnTo>
                  <a:pt x="35589" y="259713"/>
                </a:lnTo>
                <a:lnTo>
                  <a:pt x="37457" y="262629"/>
                </a:lnTo>
                <a:lnTo>
                  <a:pt x="41039" y="271283"/>
                </a:lnTo>
                <a:lnTo>
                  <a:pt x="50300" y="282740"/>
                </a:lnTo>
                <a:lnTo>
                  <a:pt x="61302" y="294175"/>
                </a:lnTo>
                <a:lnTo>
                  <a:pt x="77586" y="305606"/>
                </a:lnTo>
                <a:lnTo>
                  <a:pt x="79743" y="308464"/>
                </a:lnTo>
                <a:lnTo>
                  <a:pt x="81181" y="311321"/>
                </a:lnTo>
                <a:lnTo>
                  <a:pt x="90398" y="319576"/>
                </a:lnTo>
                <a:lnTo>
                  <a:pt x="104020" y="328643"/>
                </a:lnTo>
                <a:lnTo>
                  <a:pt x="119599" y="335848"/>
                </a:lnTo>
                <a:lnTo>
                  <a:pt x="138588" y="342224"/>
                </a:lnTo>
                <a:lnTo>
                  <a:pt x="148986" y="345258"/>
                </a:lnTo>
                <a:lnTo>
                  <a:pt x="160680" y="348234"/>
                </a:lnTo>
                <a:lnTo>
                  <a:pt x="186374" y="354079"/>
                </a:lnTo>
                <a:lnTo>
                  <a:pt x="197988" y="356019"/>
                </a:lnTo>
                <a:lnTo>
                  <a:pt x="208588" y="357313"/>
                </a:lnTo>
                <a:lnTo>
                  <a:pt x="218513" y="358175"/>
                </a:lnTo>
                <a:lnTo>
                  <a:pt x="228939" y="359702"/>
                </a:lnTo>
                <a:lnTo>
                  <a:pt x="239700" y="361673"/>
                </a:lnTo>
                <a:lnTo>
                  <a:pt x="250684" y="363939"/>
                </a:lnTo>
                <a:lnTo>
                  <a:pt x="261816" y="365450"/>
                </a:lnTo>
                <a:lnTo>
                  <a:pt x="273048" y="366457"/>
                </a:lnTo>
                <a:lnTo>
                  <a:pt x="284346" y="367128"/>
                </a:lnTo>
                <a:lnTo>
                  <a:pt x="309599" y="367875"/>
                </a:lnTo>
                <a:lnTo>
                  <a:pt x="323001" y="368074"/>
                </a:lnTo>
                <a:lnTo>
                  <a:pt x="337650" y="367254"/>
                </a:lnTo>
                <a:lnTo>
                  <a:pt x="353131" y="365755"/>
                </a:lnTo>
                <a:lnTo>
                  <a:pt x="369167" y="363803"/>
                </a:lnTo>
                <a:lnTo>
                  <a:pt x="386525" y="360596"/>
                </a:lnTo>
                <a:lnTo>
                  <a:pt x="404765" y="356554"/>
                </a:lnTo>
                <a:lnTo>
                  <a:pt x="468293" y="340929"/>
                </a:lnTo>
                <a:lnTo>
                  <a:pt x="479279" y="337727"/>
                </a:lnTo>
                <a:lnTo>
                  <a:pt x="496566" y="331630"/>
                </a:lnTo>
                <a:lnTo>
                  <a:pt x="513139" y="323205"/>
                </a:lnTo>
                <a:lnTo>
                  <a:pt x="521559" y="318291"/>
                </a:lnTo>
                <a:lnTo>
                  <a:pt x="531935" y="311205"/>
                </a:lnTo>
                <a:lnTo>
                  <a:pt x="543615" y="302672"/>
                </a:lnTo>
                <a:lnTo>
                  <a:pt x="556164" y="293173"/>
                </a:lnTo>
                <a:lnTo>
                  <a:pt x="566435" y="285887"/>
                </a:lnTo>
                <a:lnTo>
                  <a:pt x="582927" y="275252"/>
                </a:lnTo>
                <a:lnTo>
                  <a:pt x="596607" y="264811"/>
                </a:lnTo>
                <a:lnTo>
                  <a:pt x="608084" y="253820"/>
                </a:lnTo>
                <a:lnTo>
                  <a:pt x="616360" y="242585"/>
                </a:lnTo>
                <a:lnTo>
                  <a:pt x="630925" y="221000"/>
                </a:lnTo>
                <a:lnTo>
                  <a:pt x="634373" y="213959"/>
                </a:lnTo>
                <a:lnTo>
                  <a:pt x="636672" y="207361"/>
                </a:lnTo>
                <a:lnTo>
                  <a:pt x="644912" y="173981"/>
                </a:lnTo>
                <a:lnTo>
                  <a:pt x="645602" y="165469"/>
                </a:lnTo>
                <a:lnTo>
                  <a:pt x="645110" y="157889"/>
                </a:lnTo>
                <a:lnTo>
                  <a:pt x="643830" y="150931"/>
                </a:lnTo>
                <a:lnTo>
                  <a:pt x="639867" y="133039"/>
                </a:lnTo>
                <a:lnTo>
                  <a:pt x="637477" y="122934"/>
                </a:lnTo>
                <a:lnTo>
                  <a:pt x="634931" y="115245"/>
                </a:lnTo>
                <a:lnTo>
                  <a:pt x="629562" y="104161"/>
                </a:lnTo>
                <a:lnTo>
                  <a:pt x="621461" y="93520"/>
                </a:lnTo>
                <a:lnTo>
                  <a:pt x="612463" y="83394"/>
                </a:lnTo>
                <a:lnTo>
                  <a:pt x="605289" y="75718"/>
                </a:lnTo>
                <a:lnTo>
                  <a:pt x="593845" y="69131"/>
                </a:lnTo>
                <a:lnTo>
                  <a:pt x="580187" y="63981"/>
                </a:lnTo>
                <a:lnTo>
                  <a:pt x="561787" y="61082"/>
                </a:lnTo>
                <a:lnTo>
                  <a:pt x="543318" y="59271"/>
                </a:lnTo>
                <a:lnTo>
                  <a:pt x="528203" y="55471"/>
                </a:lnTo>
                <a:lnTo>
                  <a:pt x="511960" y="55688"/>
                </a:lnTo>
                <a:lnTo>
                  <a:pt x="495216" y="58007"/>
                </a:lnTo>
                <a:lnTo>
                  <a:pt x="486750" y="58625"/>
                </a:lnTo>
                <a:lnTo>
                  <a:pt x="461246" y="59862"/>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115"/>
          <p:cNvSpPr/>
          <p:nvPr/>
        </p:nvSpPr>
        <p:spPr>
          <a:xfrm>
            <a:off x="1487484" y="2546032"/>
            <a:ext cx="272736" cy="89837"/>
          </a:xfrm>
          <a:custGeom>
            <a:avLst/>
            <a:gdLst/>
            <a:ahLst/>
            <a:cxnLst/>
            <a:rect l="0" t="0" r="0" b="0"/>
            <a:pathLst>
              <a:path w="272736" h="89837">
                <a:moveTo>
                  <a:pt x="32705" y="0"/>
                </a:moveTo>
                <a:lnTo>
                  <a:pt x="32705" y="24702"/>
                </a:lnTo>
                <a:lnTo>
                  <a:pt x="31753" y="30756"/>
                </a:lnTo>
                <a:lnTo>
                  <a:pt x="30165" y="37649"/>
                </a:lnTo>
                <a:lnTo>
                  <a:pt x="28155" y="45102"/>
                </a:lnTo>
                <a:lnTo>
                  <a:pt x="25861" y="51023"/>
                </a:lnTo>
                <a:lnTo>
                  <a:pt x="23380" y="55923"/>
                </a:lnTo>
                <a:lnTo>
                  <a:pt x="20774" y="60142"/>
                </a:lnTo>
                <a:lnTo>
                  <a:pt x="19036" y="63907"/>
                </a:lnTo>
                <a:lnTo>
                  <a:pt x="17877" y="67370"/>
                </a:lnTo>
                <a:lnTo>
                  <a:pt x="17105" y="70631"/>
                </a:lnTo>
                <a:lnTo>
                  <a:pt x="15638" y="72805"/>
                </a:lnTo>
                <a:lnTo>
                  <a:pt x="13707" y="74254"/>
                </a:lnTo>
                <a:lnTo>
                  <a:pt x="11467" y="75220"/>
                </a:lnTo>
                <a:lnTo>
                  <a:pt x="6439" y="76294"/>
                </a:lnTo>
                <a:lnTo>
                  <a:pt x="3764" y="76580"/>
                </a:lnTo>
                <a:lnTo>
                  <a:pt x="1981" y="77723"/>
                </a:lnTo>
                <a:lnTo>
                  <a:pt x="793" y="79438"/>
                </a:lnTo>
                <a:lnTo>
                  <a:pt x="0" y="81534"/>
                </a:lnTo>
                <a:lnTo>
                  <a:pt x="425" y="83883"/>
                </a:lnTo>
                <a:lnTo>
                  <a:pt x="1660" y="86402"/>
                </a:lnTo>
                <a:lnTo>
                  <a:pt x="3436" y="89034"/>
                </a:lnTo>
                <a:lnTo>
                  <a:pt x="5572" y="89836"/>
                </a:lnTo>
                <a:lnTo>
                  <a:pt x="7949" y="89418"/>
                </a:lnTo>
                <a:lnTo>
                  <a:pt x="10486" y="88187"/>
                </a:lnTo>
                <a:lnTo>
                  <a:pt x="17893" y="86414"/>
                </a:lnTo>
                <a:lnTo>
                  <a:pt x="28545" y="84279"/>
                </a:lnTo>
                <a:lnTo>
                  <a:pt x="41362" y="81904"/>
                </a:lnTo>
                <a:lnTo>
                  <a:pt x="51811" y="80320"/>
                </a:lnTo>
                <a:lnTo>
                  <a:pt x="60683" y="79264"/>
                </a:lnTo>
                <a:lnTo>
                  <a:pt x="68502" y="78560"/>
                </a:lnTo>
                <a:lnTo>
                  <a:pt x="79430" y="77139"/>
                </a:lnTo>
                <a:lnTo>
                  <a:pt x="106812" y="73019"/>
                </a:lnTo>
                <a:lnTo>
                  <a:pt x="118305" y="71539"/>
                </a:lnTo>
                <a:lnTo>
                  <a:pt x="127872" y="70553"/>
                </a:lnTo>
                <a:lnTo>
                  <a:pt x="136154" y="69895"/>
                </a:lnTo>
                <a:lnTo>
                  <a:pt x="144534" y="69457"/>
                </a:lnTo>
                <a:lnTo>
                  <a:pt x="161464" y="68970"/>
                </a:lnTo>
                <a:lnTo>
                  <a:pt x="170932" y="69792"/>
                </a:lnTo>
                <a:lnTo>
                  <a:pt x="181054" y="71293"/>
                </a:lnTo>
                <a:lnTo>
                  <a:pt x="191612" y="73246"/>
                </a:lnTo>
                <a:lnTo>
                  <a:pt x="200556" y="74548"/>
                </a:lnTo>
                <a:lnTo>
                  <a:pt x="208423" y="75416"/>
                </a:lnTo>
                <a:lnTo>
                  <a:pt x="221292" y="76381"/>
                </a:lnTo>
                <a:lnTo>
                  <a:pt x="230187" y="76810"/>
                </a:lnTo>
                <a:lnTo>
                  <a:pt x="239855" y="77000"/>
                </a:lnTo>
                <a:lnTo>
                  <a:pt x="245100" y="77051"/>
                </a:lnTo>
                <a:lnTo>
                  <a:pt x="249549" y="78037"/>
                </a:lnTo>
                <a:lnTo>
                  <a:pt x="253468" y="79648"/>
                </a:lnTo>
                <a:lnTo>
                  <a:pt x="257033" y="81673"/>
                </a:lnTo>
                <a:lnTo>
                  <a:pt x="263534" y="83924"/>
                </a:lnTo>
                <a:lnTo>
                  <a:pt x="272735" y="85725"/>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116"/>
          <p:cNvSpPr/>
          <p:nvPr/>
        </p:nvSpPr>
        <p:spPr>
          <a:xfrm>
            <a:off x="1683420" y="2537460"/>
            <a:ext cx="51083" cy="257176"/>
          </a:xfrm>
          <a:custGeom>
            <a:avLst/>
            <a:gdLst/>
            <a:ahLst/>
            <a:cxnLst/>
            <a:rect l="0" t="0" r="0" b="0"/>
            <a:pathLst>
              <a:path w="51083" h="257176">
                <a:moveTo>
                  <a:pt x="8219" y="0"/>
                </a:moveTo>
                <a:lnTo>
                  <a:pt x="839" y="7380"/>
                </a:lnTo>
                <a:lnTo>
                  <a:pt x="176" y="13123"/>
                </a:lnTo>
                <a:lnTo>
                  <a:pt x="0" y="17321"/>
                </a:lnTo>
                <a:lnTo>
                  <a:pt x="835" y="21072"/>
                </a:lnTo>
                <a:lnTo>
                  <a:pt x="2344" y="24525"/>
                </a:lnTo>
                <a:lnTo>
                  <a:pt x="4302" y="27780"/>
                </a:lnTo>
                <a:lnTo>
                  <a:pt x="5608" y="31855"/>
                </a:lnTo>
                <a:lnTo>
                  <a:pt x="6478" y="36476"/>
                </a:lnTo>
                <a:lnTo>
                  <a:pt x="7059" y="41463"/>
                </a:lnTo>
                <a:lnTo>
                  <a:pt x="8398" y="46691"/>
                </a:lnTo>
                <a:lnTo>
                  <a:pt x="10244" y="52083"/>
                </a:lnTo>
                <a:lnTo>
                  <a:pt x="12426" y="57581"/>
                </a:lnTo>
                <a:lnTo>
                  <a:pt x="19932" y="78932"/>
                </a:lnTo>
                <a:lnTo>
                  <a:pt x="24600" y="92626"/>
                </a:lnTo>
                <a:lnTo>
                  <a:pt x="27712" y="108423"/>
                </a:lnTo>
                <a:lnTo>
                  <a:pt x="29787" y="125622"/>
                </a:lnTo>
                <a:lnTo>
                  <a:pt x="31170" y="143755"/>
                </a:lnTo>
                <a:lnTo>
                  <a:pt x="33045" y="160607"/>
                </a:lnTo>
                <a:lnTo>
                  <a:pt x="35247" y="176603"/>
                </a:lnTo>
                <a:lnTo>
                  <a:pt x="39282" y="203268"/>
                </a:lnTo>
                <a:lnTo>
                  <a:pt x="40358" y="211712"/>
                </a:lnTo>
                <a:lnTo>
                  <a:pt x="41075" y="218294"/>
                </a:lnTo>
                <a:lnTo>
                  <a:pt x="41553" y="223634"/>
                </a:lnTo>
                <a:lnTo>
                  <a:pt x="41872" y="228147"/>
                </a:lnTo>
                <a:lnTo>
                  <a:pt x="42084" y="232108"/>
                </a:lnTo>
                <a:lnTo>
                  <a:pt x="43179" y="235701"/>
                </a:lnTo>
                <a:lnTo>
                  <a:pt x="44860" y="239049"/>
                </a:lnTo>
                <a:lnTo>
                  <a:pt x="46934" y="242233"/>
                </a:lnTo>
                <a:lnTo>
                  <a:pt x="48317" y="245309"/>
                </a:lnTo>
                <a:lnTo>
                  <a:pt x="49239" y="248311"/>
                </a:lnTo>
                <a:lnTo>
                  <a:pt x="51082" y="257175"/>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117"/>
          <p:cNvSpPr/>
          <p:nvPr/>
        </p:nvSpPr>
        <p:spPr>
          <a:xfrm>
            <a:off x="3853248" y="2044925"/>
            <a:ext cx="923985" cy="385939"/>
          </a:xfrm>
          <a:custGeom>
            <a:avLst/>
            <a:gdLst/>
            <a:ahLst/>
            <a:cxnLst/>
            <a:rect l="0" t="0" r="0" b="0"/>
            <a:pathLst>
              <a:path w="923985" h="385939">
                <a:moveTo>
                  <a:pt x="890202" y="106772"/>
                </a:moveTo>
                <a:lnTo>
                  <a:pt x="877466" y="99928"/>
                </a:lnTo>
                <a:lnTo>
                  <a:pt x="867801" y="93103"/>
                </a:lnTo>
                <a:lnTo>
                  <a:pt x="858905" y="89704"/>
                </a:lnTo>
                <a:lnTo>
                  <a:pt x="850236" y="84041"/>
                </a:lnTo>
                <a:lnTo>
                  <a:pt x="844499" y="82382"/>
                </a:lnTo>
                <a:lnTo>
                  <a:pt x="813160" y="76897"/>
                </a:lnTo>
                <a:lnTo>
                  <a:pt x="798836" y="73520"/>
                </a:lnTo>
                <a:lnTo>
                  <a:pt x="783571" y="69364"/>
                </a:lnTo>
                <a:lnTo>
                  <a:pt x="756133" y="61571"/>
                </a:lnTo>
                <a:lnTo>
                  <a:pt x="728217" y="56569"/>
                </a:lnTo>
                <a:lnTo>
                  <a:pt x="716291" y="54932"/>
                </a:lnTo>
                <a:lnTo>
                  <a:pt x="693112" y="48660"/>
                </a:lnTo>
                <a:lnTo>
                  <a:pt x="681639" y="46655"/>
                </a:lnTo>
                <a:lnTo>
                  <a:pt x="656211" y="37606"/>
                </a:lnTo>
                <a:lnTo>
                  <a:pt x="641426" y="33169"/>
                </a:lnTo>
                <a:lnTo>
                  <a:pt x="616412" y="27781"/>
                </a:lnTo>
                <a:lnTo>
                  <a:pt x="604687" y="24040"/>
                </a:lnTo>
                <a:lnTo>
                  <a:pt x="569230" y="20357"/>
                </a:lnTo>
                <a:lnTo>
                  <a:pt x="540521" y="11774"/>
                </a:lnTo>
                <a:lnTo>
                  <a:pt x="534209" y="9150"/>
                </a:lnTo>
                <a:lnTo>
                  <a:pt x="520475" y="6448"/>
                </a:lnTo>
                <a:lnTo>
                  <a:pt x="501795" y="3694"/>
                </a:lnTo>
                <a:lnTo>
                  <a:pt x="479816" y="906"/>
                </a:lnTo>
                <a:lnTo>
                  <a:pt x="454686" y="0"/>
                </a:lnTo>
                <a:lnTo>
                  <a:pt x="427455" y="348"/>
                </a:lnTo>
                <a:lnTo>
                  <a:pt x="398824" y="1533"/>
                </a:lnTo>
                <a:lnTo>
                  <a:pt x="375927" y="3275"/>
                </a:lnTo>
                <a:lnTo>
                  <a:pt x="356851" y="5389"/>
                </a:lnTo>
                <a:lnTo>
                  <a:pt x="340325" y="7751"/>
                </a:lnTo>
                <a:lnTo>
                  <a:pt x="316882" y="10375"/>
                </a:lnTo>
                <a:lnTo>
                  <a:pt x="292974" y="11853"/>
                </a:lnTo>
                <a:lnTo>
                  <a:pt x="278057" y="13151"/>
                </a:lnTo>
                <a:lnTo>
                  <a:pt x="249191" y="19236"/>
                </a:lnTo>
                <a:lnTo>
                  <a:pt x="200104" y="32615"/>
                </a:lnTo>
                <a:lnTo>
                  <a:pt x="180584" y="40793"/>
                </a:lnTo>
                <a:lnTo>
                  <a:pt x="160478" y="51731"/>
                </a:lnTo>
                <a:lnTo>
                  <a:pt x="135668" y="66117"/>
                </a:lnTo>
                <a:lnTo>
                  <a:pt x="113845" y="79495"/>
                </a:lnTo>
                <a:lnTo>
                  <a:pt x="104026" y="85730"/>
                </a:lnTo>
                <a:lnTo>
                  <a:pt x="90575" y="97738"/>
                </a:lnTo>
                <a:lnTo>
                  <a:pt x="81422" y="108472"/>
                </a:lnTo>
                <a:lnTo>
                  <a:pt x="74179" y="116418"/>
                </a:lnTo>
                <a:lnTo>
                  <a:pt x="60195" y="130797"/>
                </a:lnTo>
                <a:lnTo>
                  <a:pt x="43987" y="147122"/>
                </a:lnTo>
                <a:lnTo>
                  <a:pt x="40308" y="152722"/>
                </a:lnTo>
                <a:lnTo>
                  <a:pt x="34179" y="168753"/>
                </a:lnTo>
                <a:lnTo>
                  <a:pt x="26753" y="179958"/>
                </a:lnTo>
                <a:lnTo>
                  <a:pt x="18521" y="190264"/>
                </a:lnTo>
                <a:lnTo>
                  <a:pt x="12885" y="199759"/>
                </a:lnTo>
                <a:lnTo>
                  <a:pt x="9746" y="207790"/>
                </a:lnTo>
                <a:lnTo>
                  <a:pt x="8909" y="211265"/>
                </a:lnTo>
                <a:lnTo>
                  <a:pt x="5438" y="217666"/>
                </a:lnTo>
                <a:lnTo>
                  <a:pt x="3180" y="220706"/>
                </a:lnTo>
                <a:lnTo>
                  <a:pt x="670" y="226625"/>
                </a:lnTo>
                <a:lnTo>
                  <a:pt x="0" y="229536"/>
                </a:lnTo>
                <a:lnTo>
                  <a:pt x="1796" y="240391"/>
                </a:lnTo>
                <a:lnTo>
                  <a:pt x="3609" y="247287"/>
                </a:lnTo>
                <a:lnTo>
                  <a:pt x="5623" y="257488"/>
                </a:lnTo>
                <a:lnTo>
                  <a:pt x="6757" y="268586"/>
                </a:lnTo>
                <a:lnTo>
                  <a:pt x="6916" y="271798"/>
                </a:lnTo>
                <a:lnTo>
                  <a:pt x="9632" y="280447"/>
                </a:lnTo>
                <a:lnTo>
                  <a:pt x="14015" y="290641"/>
                </a:lnTo>
                <a:lnTo>
                  <a:pt x="19138" y="301521"/>
                </a:lnTo>
                <a:lnTo>
                  <a:pt x="24590" y="310168"/>
                </a:lnTo>
                <a:lnTo>
                  <a:pt x="27377" y="313806"/>
                </a:lnTo>
                <a:lnTo>
                  <a:pt x="38094" y="322930"/>
                </a:lnTo>
                <a:lnTo>
                  <a:pt x="52382" y="332382"/>
                </a:lnTo>
                <a:lnTo>
                  <a:pt x="75539" y="343059"/>
                </a:lnTo>
                <a:lnTo>
                  <a:pt x="93936" y="352255"/>
                </a:lnTo>
                <a:lnTo>
                  <a:pt x="102283" y="358115"/>
                </a:lnTo>
                <a:lnTo>
                  <a:pt x="106795" y="360059"/>
                </a:lnTo>
                <a:lnTo>
                  <a:pt x="135344" y="365719"/>
                </a:lnTo>
                <a:lnTo>
                  <a:pt x="156564" y="370450"/>
                </a:lnTo>
                <a:lnTo>
                  <a:pt x="179221" y="377516"/>
                </a:lnTo>
                <a:lnTo>
                  <a:pt x="206484" y="380385"/>
                </a:lnTo>
                <a:lnTo>
                  <a:pt x="230092" y="381731"/>
                </a:lnTo>
                <a:lnTo>
                  <a:pt x="275509" y="385503"/>
                </a:lnTo>
                <a:lnTo>
                  <a:pt x="299432" y="385938"/>
                </a:lnTo>
                <a:lnTo>
                  <a:pt x="323000" y="385275"/>
                </a:lnTo>
                <a:lnTo>
                  <a:pt x="346332" y="383881"/>
                </a:lnTo>
                <a:lnTo>
                  <a:pt x="395117" y="382332"/>
                </a:lnTo>
                <a:lnTo>
                  <a:pt x="420128" y="381918"/>
                </a:lnTo>
                <a:lnTo>
                  <a:pt x="439658" y="380690"/>
                </a:lnTo>
                <a:lnTo>
                  <a:pt x="455537" y="378919"/>
                </a:lnTo>
                <a:lnTo>
                  <a:pt x="480800" y="375364"/>
                </a:lnTo>
                <a:lnTo>
                  <a:pt x="501553" y="373784"/>
                </a:lnTo>
                <a:lnTo>
                  <a:pt x="516802" y="371457"/>
                </a:lnTo>
                <a:lnTo>
                  <a:pt x="535541" y="368001"/>
                </a:lnTo>
                <a:lnTo>
                  <a:pt x="576365" y="360034"/>
                </a:lnTo>
                <a:lnTo>
                  <a:pt x="613558" y="353318"/>
                </a:lnTo>
                <a:lnTo>
                  <a:pt x="630525" y="349241"/>
                </a:lnTo>
                <a:lnTo>
                  <a:pt x="646599" y="344618"/>
                </a:lnTo>
                <a:lnTo>
                  <a:pt x="662077" y="339631"/>
                </a:lnTo>
                <a:lnTo>
                  <a:pt x="733921" y="314409"/>
                </a:lnTo>
                <a:lnTo>
                  <a:pt x="753630" y="307109"/>
                </a:lnTo>
                <a:lnTo>
                  <a:pt x="780608" y="296458"/>
                </a:lnTo>
                <a:lnTo>
                  <a:pt x="806506" y="285107"/>
                </a:lnTo>
                <a:lnTo>
                  <a:pt x="826245" y="275711"/>
                </a:lnTo>
                <a:lnTo>
                  <a:pt x="853260" y="262344"/>
                </a:lnTo>
                <a:lnTo>
                  <a:pt x="869338" y="251798"/>
                </a:lnTo>
                <a:lnTo>
                  <a:pt x="881881" y="241713"/>
                </a:lnTo>
                <a:lnTo>
                  <a:pt x="894298" y="230680"/>
                </a:lnTo>
                <a:lnTo>
                  <a:pt x="900912" y="224390"/>
                </a:lnTo>
                <a:lnTo>
                  <a:pt x="907027" y="215879"/>
                </a:lnTo>
                <a:lnTo>
                  <a:pt x="912919" y="206699"/>
                </a:lnTo>
                <a:lnTo>
                  <a:pt x="918713" y="199444"/>
                </a:lnTo>
                <a:lnTo>
                  <a:pt x="920640" y="195223"/>
                </a:lnTo>
                <a:lnTo>
                  <a:pt x="922779" y="185454"/>
                </a:lnTo>
                <a:lnTo>
                  <a:pt x="923350" y="179229"/>
                </a:lnTo>
                <a:lnTo>
                  <a:pt x="923731" y="172222"/>
                </a:lnTo>
                <a:lnTo>
                  <a:pt x="923984" y="164693"/>
                </a:lnTo>
                <a:lnTo>
                  <a:pt x="923201" y="158721"/>
                </a:lnTo>
                <a:lnTo>
                  <a:pt x="919790" y="149545"/>
                </a:lnTo>
                <a:lnTo>
                  <a:pt x="912515" y="139025"/>
                </a:lnTo>
                <a:lnTo>
                  <a:pt x="907104" y="130314"/>
                </a:lnTo>
                <a:lnTo>
                  <a:pt x="904327" y="125324"/>
                </a:lnTo>
                <a:lnTo>
                  <a:pt x="900571" y="121998"/>
                </a:lnTo>
                <a:lnTo>
                  <a:pt x="896162" y="119780"/>
                </a:lnTo>
                <a:lnTo>
                  <a:pt x="887136" y="116363"/>
                </a:lnTo>
                <a:lnTo>
                  <a:pt x="868500" y="106409"/>
                </a:lnTo>
                <a:lnTo>
                  <a:pt x="851069" y="100632"/>
                </a:lnTo>
                <a:lnTo>
                  <a:pt x="818442" y="94129"/>
                </a:lnTo>
                <a:lnTo>
                  <a:pt x="795761" y="89088"/>
                </a:lnTo>
                <a:lnTo>
                  <a:pt x="774886" y="84625"/>
                </a:lnTo>
                <a:lnTo>
                  <a:pt x="751471" y="82112"/>
                </a:lnTo>
                <a:lnTo>
                  <a:pt x="723521" y="81264"/>
                </a:lnTo>
                <a:lnTo>
                  <a:pt x="701606" y="81055"/>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118"/>
          <p:cNvSpPr/>
          <p:nvPr/>
        </p:nvSpPr>
        <p:spPr>
          <a:xfrm>
            <a:off x="4040504" y="2530321"/>
            <a:ext cx="248483" cy="230025"/>
          </a:xfrm>
          <a:custGeom>
            <a:avLst/>
            <a:gdLst/>
            <a:ahLst/>
            <a:cxnLst/>
            <a:rect l="0" t="0" r="0" b="0"/>
            <a:pathLst>
              <a:path w="248483" h="230025">
                <a:moveTo>
                  <a:pt x="0" y="41429"/>
                </a:moveTo>
                <a:lnTo>
                  <a:pt x="20152" y="41429"/>
                </a:lnTo>
                <a:lnTo>
                  <a:pt x="24864" y="40476"/>
                </a:lnTo>
                <a:lnTo>
                  <a:pt x="30864" y="38889"/>
                </a:lnTo>
                <a:lnTo>
                  <a:pt x="37721" y="36878"/>
                </a:lnTo>
                <a:lnTo>
                  <a:pt x="43245" y="35537"/>
                </a:lnTo>
                <a:lnTo>
                  <a:pt x="47880" y="34643"/>
                </a:lnTo>
                <a:lnTo>
                  <a:pt x="51923" y="34048"/>
                </a:lnTo>
                <a:lnTo>
                  <a:pt x="58428" y="32698"/>
                </a:lnTo>
                <a:lnTo>
                  <a:pt x="75816" y="28658"/>
                </a:lnTo>
                <a:lnTo>
                  <a:pt x="86739" y="25295"/>
                </a:lnTo>
                <a:lnTo>
                  <a:pt x="98784" y="21148"/>
                </a:lnTo>
                <a:lnTo>
                  <a:pt x="111576" y="16478"/>
                </a:lnTo>
                <a:lnTo>
                  <a:pt x="122962" y="13365"/>
                </a:lnTo>
                <a:lnTo>
                  <a:pt x="133409" y="11289"/>
                </a:lnTo>
                <a:lnTo>
                  <a:pt x="143232" y="9906"/>
                </a:lnTo>
                <a:lnTo>
                  <a:pt x="166846" y="5828"/>
                </a:lnTo>
                <a:lnTo>
                  <a:pt x="179811" y="3408"/>
                </a:lnTo>
                <a:lnTo>
                  <a:pt x="189407" y="1794"/>
                </a:lnTo>
                <a:lnTo>
                  <a:pt x="196756" y="718"/>
                </a:lnTo>
                <a:lnTo>
                  <a:pt x="202609" y="0"/>
                </a:lnTo>
                <a:lnTo>
                  <a:pt x="208415" y="475"/>
                </a:lnTo>
                <a:lnTo>
                  <a:pt x="214191" y="1744"/>
                </a:lnTo>
                <a:lnTo>
                  <a:pt x="219947" y="3542"/>
                </a:lnTo>
                <a:lnTo>
                  <a:pt x="224736" y="4741"/>
                </a:lnTo>
                <a:lnTo>
                  <a:pt x="228882" y="5540"/>
                </a:lnTo>
                <a:lnTo>
                  <a:pt x="232598" y="6073"/>
                </a:lnTo>
                <a:lnTo>
                  <a:pt x="235076" y="8333"/>
                </a:lnTo>
                <a:lnTo>
                  <a:pt x="236727" y="11745"/>
                </a:lnTo>
                <a:lnTo>
                  <a:pt x="237828" y="15924"/>
                </a:lnTo>
                <a:lnTo>
                  <a:pt x="241592" y="23108"/>
                </a:lnTo>
                <a:lnTo>
                  <a:pt x="247218" y="30930"/>
                </a:lnTo>
                <a:lnTo>
                  <a:pt x="247679" y="35382"/>
                </a:lnTo>
                <a:lnTo>
                  <a:pt x="247988" y="42160"/>
                </a:lnTo>
                <a:lnTo>
                  <a:pt x="248482" y="66761"/>
                </a:lnTo>
                <a:lnTo>
                  <a:pt x="247569" y="70700"/>
                </a:lnTo>
                <a:lnTo>
                  <a:pt x="244017" y="77615"/>
                </a:lnTo>
                <a:lnTo>
                  <a:pt x="242688" y="83651"/>
                </a:lnTo>
                <a:lnTo>
                  <a:pt x="241802" y="91484"/>
                </a:lnTo>
                <a:lnTo>
                  <a:pt x="241211" y="100517"/>
                </a:lnTo>
                <a:lnTo>
                  <a:pt x="239865" y="108443"/>
                </a:lnTo>
                <a:lnTo>
                  <a:pt x="238015" y="115632"/>
                </a:lnTo>
                <a:lnTo>
                  <a:pt x="235829" y="122330"/>
                </a:lnTo>
                <a:lnTo>
                  <a:pt x="234372" y="130605"/>
                </a:lnTo>
                <a:lnTo>
                  <a:pt x="233401" y="139933"/>
                </a:lnTo>
                <a:lnTo>
                  <a:pt x="232754" y="149960"/>
                </a:lnTo>
                <a:lnTo>
                  <a:pt x="231369" y="158551"/>
                </a:lnTo>
                <a:lnTo>
                  <a:pt x="229494" y="166182"/>
                </a:lnTo>
                <a:lnTo>
                  <a:pt x="227291" y="173175"/>
                </a:lnTo>
                <a:lnTo>
                  <a:pt x="225823" y="178790"/>
                </a:lnTo>
                <a:lnTo>
                  <a:pt x="224843" y="183485"/>
                </a:lnTo>
                <a:lnTo>
                  <a:pt x="224191" y="187568"/>
                </a:lnTo>
                <a:lnTo>
                  <a:pt x="223756" y="192195"/>
                </a:lnTo>
                <a:lnTo>
                  <a:pt x="223466" y="197184"/>
                </a:lnTo>
                <a:lnTo>
                  <a:pt x="223000" y="209778"/>
                </a:lnTo>
                <a:lnTo>
                  <a:pt x="222886" y="230024"/>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119"/>
          <p:cNvSpPr/>
          <p:nvPr/>
        </p:nvSpPr>
        <p:spPr>
          <a:xfrm>
            <a:off x="4357687" y="2512095"/>
            <a:ext cx="213810" cy="222385"/>
          </a:xfrm>
          <a:custGeom>
            <a:avLst/>
            <a:gdLst/>
            <a:ahLst/>
            <a:cxnLst/>
            <a:rect l="0" t="0" r="0" b="0"/>
            <a:pathLst>
              <a:path w="213810" h="222385">
                <a:moveTo>
                  <a:pt x="188595" y="8219"/>
                </a:moveTo>
                <a:lnTo>
                  <a:pt x="188595" y="3669"/>
                </a:lnTo>
                <a:lnTo>
                  <a:pt x="187643" y="2328"/>
                </a:lnTo>
                <a:lnTo>
                  <a:pt x="186055" y="1434"/>
                </a:lnTo>
                <a:lnTo>
                  <a:pt x="184045" y="839"/>
                </a:lnTo>
                <a:lnTo>
                  <a:pt x="178894" y="442"/>
                </a:lnTo>
                <a:lnTo>
                  <a:pt x="171650" y="177"/>
                </a:lnTo>
                <a:lnTo>
                  <a:pt x="163011" y="0"/>
                </a:lnTo>
                <a:lnTo>
                  <a:pt x="151536" y="835"/>
                </a:lnTo>
                <a:lnTo>
                  <a:pt x="138172" y="2344"/>
                </a:lnTo>
                <a:lnTo>
                  <a:pt x="108082" y="6561"/>
                </a:lnTo>
                <a:lnTo>
                  <a:pt x="75659" y="11610"/>
                </a:lnTo>
                <a:lnTo>
                  <a:pt x="60917" y="13337"/>
                </a:lnTo>
                <a:lnTo>
                  <a:pt x="47279" y="14489"/>
                </a:lnTo>
                <a:lnTo>
                  <a:pt x="26728" y="15768"/>
                </a:lnTo>
                <a:lnTo>
                  <a:pt x="20769" y="16337"/>
                </a:lnTo>
                <a:lnTo>
                  <a:pt x="19561" y="17441"/>
                </a:lnTo>
                <a:lnTo>
                  <a:pt x="18755" y="19130"/>
                </a:lnTo>
                <a:lnTo>
                  <a:pt x="18219" y="21208"/>
                </a:lnTo>
                <a:lnTo>
                  <a:pt x="17861" y="30213"/>
                </a:lnTo>
                <a:lnTo>
                  <a:pt x="17239" y="102250"/>
                </a:lnTo>
                <a:lnTo>
                  <a:pt x="18161" y="111864"/>
                </a:lnTo>
                <a:lnTo>
                  <a:pt x="19727" y="119226"/>
                </a:lnTo>
                <a:lnTo>
                  <a:pt x="21724" y="125086"/>
                </a:lnTo>
                <a:lnTo>
                  <a:pt x="24007" y="128993"/>
                </a:lnTo>
                <a:lnTo>
                  <a:pt x="26482" y="131598"/>
                </a:lnTo>
                <a:lnTo>
                  <a:pt x="29085" y="133334"/>
                </a:lnTo>
                <a:lnTo>
                  <a:pt x="31773" y="133539"/>
                </a:lnTo>
                <a:lnTo>
                  <a:pt x="34516" y="132723"/>
                </a:lnTo>
                <a:lnTo>
                  <a:pt x="41058" y="129277"/>
                </a:lnTo>
                <a:lnTo>
                  <a:pt x="50316" y="124570"/>
                </a:lnTo>
                <a:lnTo>
                  <a:pt x="54499" y="121982"/>
                </a:lnTo>
                <a:lnTo>
                  <a:pt x="58240" y="119304"/>
                </a:lnTo>
                <a:lnTo>
                  <a:pt x="61687" y="116566"/>
                </a:lnTo>
                <a:lnTo>
                  <a:pt x="65889" y="113788"/>
                </a:lnTo>
                <a:lnTo>
                  <a:pt x="70596" y="110983"/>
                </a:lnTo>
                <a:lnTo>
                  <a:pt x="75639" y="108161"/>
                </a:lnTo>
                <a:lnTo>
                  <a:pt x="81858" y="105327"/>
                </a:lnTo>
                <a:lnTo>
                  <a:pt x="88862" y="102486"/>
                </a:lnTo>
                <a:lnTo>
                  <a:pt x="96389" y="99638"/>
                </a:lnTo>
                <a:lnTo>
                  <a:pt x="103312" y="96788"/>
                </a:lnTo>
                <a:lnTo>
                  <a:pt x="109832" y="93935"/>
                </a:lnTo>
                <a:lnTo>
                  <a:pt x="116084" y="91081"/>
                </a:lnTo>
                <a:lnTo>
                  <a:pt x="122157" y="89178"/>
                </a:lnTo>
                <a:lnTo>
                  <a:pt x="128110" y="87909"/>
                </a:lnTo>
                <a:lnTo>
                  <a:pt x="133984" y="87064"/>
                </a:lnTo>
                <a:lnTo>
                  <a:pt x="140758" y="87452"/>
                </a:lnTo>
                <a:lnTo>
                  <a:pt x="148131" y="88664"/>
                </a:lnTo>
                <a:lnTo>
                  <a:pt x="155904" y="90424"/>
                </a:lnTo>
                <a:lnTo>
                  <a:pt x="162039" y="91598"/>
                </a:lnTo>
                <a:lnTo>
                  <a:pt x="167080" y="92380"/>
                </a:lnTo>
                <a:lnTo>
                  <a:pt x="171395" y="92902"/>
                </a:lnTo>
                <a:lnTo>
                  <a:pt x="175223" y="94202"/>
                </a:lnTo>
                <a:lnTo>
                  <a:pt x="178728" y="96021"/>
                </a:lnTo>
                <a:lnTo>
                  <a:pt x="185162" y="100582"/>
                </a:lnTo>
                <a:lnTo>
                  <a:pt x="191197" y="105785"/>
                </a:lnTo>
                <a:lnTo>
                  <a:pt x="197054" y="111272"/>
                </a:lnTo>
                <a:lnTo>
                  <a:pt x="208575" y="122556"/>
                </a:lnTo>
                <a:lnTo>
                  <a:pt x="210488" y="126354"/>
                </a:lnTo>
                <a:lnTo>
                  <a:pt x="211763" y="130790"/>
                </a:lnTo>
                <a:lnTo>
                  <a:pt x="212613" y="135654"/>
                </a:lnTo>
                <a:lnTo>
                  <a:pt x="213179" y="140801"/>
                </a:lnTo>
                <a:lnTo>
                  <a:pt x="213557" y="146137"/>
                </a:lnTo>
                <a:lnTo>
                  <a:pt x="213809" y="151599"/>
                </a:lnTo>
                <a:lnTo>
                  <a:pt x="213024" y="157146"/>
                </a:lnTo>
                <a:lnTo>
                  <a:pt x="211549" y="162749"/>
                </a:lnTo>
                <a:lnTo>
                  <a:pt x="209612" y="168389"/>
                </a:lnTo>
                <a:lnTo>
                  <a:pt x="207369" y="173102"/>
                </a:lnTo>
                <a:lnTo>
                  <a:pt x="204921" y="177196"/>
                </a:lnTo>
                <a:lnTo>
                  <a:pt x="202336" y="180878"/>
                </a:lnTo>
                <a:lnTo>
                  <a:pt x="198708" y="183333"/>
                </a:lnTo>
                <a:lnTo>
                  <a:pt x="194385" y="184969"/>
                </a:lnTo>
                <a:lnTo>
                  <a:pt x="189597" y="186060"/>
                </a:lnTo>
                <a:lnTo>
                  <a:pt x="185453" y="187740"/>
                </a:lnTo>
                <a:lnTo>
                  <a:pt x="181738" y="189812"/>
                </a:lnTo>
                <a:lnTo>
                  <a:pt x="178309" y="192147"/>
                </a:lnTo>
                <a:lnTo>
                  <a:pt x="174117" y="194655"/>
                </a:lnTo>
                <a:lnTo>
                  <a:pt x="169418" y="197280"/>
                </a:lnTo>
                <a:lnTo>
                  <a:pt x="164381" y="199982"/>
                </a:lnTo>
                <a:lnTo>
                  <a:pt x="157212" y="202736"/>
                </a:lnTo>
                <a:lnTo>
                  <a:pt x="148623" y="205525"/>
                </a:lnTo>
                <a:lnTo>
                  <a:pt x="139087" y="208337"/>
                </a:lnTo>
                <a:lnTo>
                  <a:pt x="118332" y="214000"/>
                </a:lnTo>
                <a:lnTo>
                  <a:pt x="107463" y="216844"/>
                </a:lnTo>
                <a:lnTo>
                  <a:pt x="99264" y="218740"/>
                </a:lnTo>
                <a:lnTo>
                  <a:pt x="92846" y="220004"/>
                </a:lnTo>
                <a:lnTo>
                  <a:pt x="87615" y="220847"/>
                </a:lnTo>
                <a:lnTo>
                  <a:pt x="80318" y="221409"/>
                </a:lnTo>
                <a:lnTo>
                  <a:pt x="71643" y="221783"/>
                </a:lnTo>
                <a:lnTo>
                  <a:pt x="43997" y="222384"/>
                </a:lnTo>
                <a:lnTo>
                  <a:pt x="37904" y="221481"/>
                </a:lnTo>
                <a:lnTo>
                  <a:pt x="30984" y="219926"/>
                </a:lnTo>
                <a:lnTo>
                  <a:pt x="23514" y="217937"/>
                </a:lnTo>
                <a:lnTo>
                  <a:pt x="17581" y="215659"/>
                </a:lnTo>
                <a:lnTo>
                  <a:pt x="12673" y="213188"/>
                </a:lnTo>
                <a:lnTo>
                  <a:pt x="0" y="205387"/>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120"/>
          <p:cNvSpPr/>
          <p:nvPr/>
        </p:nvSpPr>
        <p:spPr>
          <a:xfrm>
            <a:off x="2240279" y="3909060"/>
            <a:ext cx="60009" cy="1354456"/>
          </a:xfrm>
          <a:custGeom>
            <a:avLst/>
            <a:gdLst/>
            <a:ahLst/>
            <a:cxnLst/>
            <a:rect l="0" t="0" r="0" b="0"/>
            <a:pathLst>
              <a:path w="60009" h="1354456">
                <a:moveTo>
                  <a:pt x="0" y="1354455"/>
                </a:moveTo>
                <a:lnTo>
                  <a:pt x="4552" y="1345353"/>
                </a:lnTo>
                <a:lnTo>
                  <a:pt x="5892" y="1341719"/>
                </a:lnTo>
                <a:lnTo>
                  <a:pt x="7381" y="1335142"/>
                </a:lnTo>
                <a:lnTo>
                  <a:pt x="8542" y="1308752"/>
                </a:lnTo>
                <a:lnTo>
                  <a:pt x="9505" y="1304937"/>
                </a:lnTo>
                <a:lnTo>
                  <a:pt x="11099" y="1300488"/>
                </a:lnTo>
                <a:lnTo>
                  <a:pt x="13115" y="1295616"/>
                </a:lnTo>
                <a:lnTo>
                  <a:pt x="14458" y="1291417"/>
                </a:lnTo>
                <a:lnTo>
                  <a:pt x="15951" y="1284210"/>
                </a:lnTo>
                <a:lnTo>
                  <a:pt x="16909" y="1250339"/>
                </a:lnTo>
                <a:lnTo>
                  <a:pt x="17146" y="1061872"/>
                </a:lnTo>
                <a:lnTo>
                  <a:pt x="18098" y="1058434"/>
                </a:lnTo>
                <a:lnTo>
                  <a:pt x="19685" y="1055190"/>
                </a:lnTo>
                <a:lnTo>
                  <a:pt x="21696" y="1052075"/>
                </a:lnTo>
                <a:lnTo>
                  <a:pt x="23037" y="1048094"/>
                </a:lnTo>
                <a:lnTo>
                  <a:pt x="24526" y="1038589"/>
                </a:lnTo>
                <a:lnTo>
                  <a:pt x="25613" y="1017636"/>
                </a:lnTo>
                <a:lnTo>
                  <a:pt x="26601" y="1010847"/>
                </a:lnTo>
                <a:lnTo>
                  <a:pt x="30238" y="990602"/>
                </a:lnTo>
                <a:lnTo>
                  <a:pt x="31589" y="981394"/>
                </a:lnTo>
                <a:lnTo>
                  <a:pt x="33090" y="966082"/>
                </a:lnTo>
                <a:lnTo>
                  <a:pt x="31217" y="952927"/>
                </a:lnTo>
                <a:lnTo>
                  <a:pt x="29384" y="946752"/>
                </a:lnTo>
                <a:lnTo>
                  <a:pt x="28162" y="941683"/>
                </a:lnTo>
                <a:lnTo>
                  <a:pt x="26804" y="933511"/>
                </a:lnTo>
                <a:lnTo>
                  <a:pt x="27395" y="928093"/>
                </a:lnTo>
                <a:lnTo>
                  <a:pt x="28741" y="921623"/>
                </a:lnTo>
                <a:lnTo>
                  <a:pt x="30591" y="914453"/>
                </a:lnTo>
                <a:lnTo>
                  <a:pt x="30871" y="908720"/>
                </a:lnTo>
                <a:lnTo>
                  <a:pt x="30106" y="903946"/>
                </a:lnTo>
                <a:lnTo>
                  <a:pt x="28643" y="899810"/>
                </a:lnTo>
                <a:lnTo>
                  <a:pt x="27018" y="890136"/>
                </a:lnTo>
                <a:lnTo>
                  <a:pt x="25975" y="868403"/>
                </a:lnTo>
                <a:lnTo>
                  <a:pt x="26842" y="862780"/>
                </a:lnTo>
                <a:lnTo>
                  <a:pt x="28372" y="857126"/>
                </a:lnTo>
                <a:lnTo>
                  <a:pt x="30345" y="851452"/>
                </a:lnTo>
                <a:lnTo>
                  <a:pt x="31660" y="846717"/>
                </a:lnTo>
                <a:lnTo>
                  <a:pt x="33121" y="838916"/>
                </a:lnTo>
                <a:lnTo>
                  <a:pt x="32559" y="824072"/>
                </a:lnTo>
                <a:lnTo>
                  <a:pt x="27351" y="739218"/>
                </a:lnTo>
                <a:lnTo>
                  <a:pt x="26202" y="698452"/>
                </a:lnTo>
                <a:lnTo>
                  <a:pt x="25719" y="519025"/>
                </a:lnTo>
                <a:lnTo>
                  <a:pt x="26671" y="492702"/>
                </a:lnTo>
                <a:lnTo>
                  <a:pt x="32503" y="392951"/>
                </a:lnTo>
                <a:lnTo>
                  <a:pt x="33761" y="352650"/>
                </a:lnTo>
                <a:lnTo>
                  <a:pt x="34244" y="313711"/>
                </a:lnTo>
                <a:lnTo>
                  <a:pt x="35222" y="294684"/>
                </a:lnTo>
                <a:lnTo>
                  <a:pt x="41071" y="243382"/>
                </a:lnTo>
                <a:lnTo>
                  <a:pt x="42706" y="201789"/>
                </a:lnTo>
                <a:lnTo>
                  <a:pt x="42854" y="165504"/>
                </a:lnTo>
                <a:lnTo>
                  <a:pt x="43809" y="159866"/>
                </a:lnTo>
                <a:lnTo>
                  <a:pt x="45399" y="154202"/>
                </a:lnTo>
                <a:lnTo>
                  <a:pt x="47411" y="148521"/>
                </a:lnTo>
                <a:lnTo>
                  <a:pt x="47800" y="143782"/>
                </a:lnTo>
                <a:lnTo>
                  <a:pt x="47107" y="139669"/>
                </a:lnTo>
                <a:lnTo>
                  <a:pt x="45692" y="135975"/>
                </a:lnTo>
                <a:lnTo>
                  <a:pt x="44120" y="129331"/>
                </a:lnTo>
                <a:lnTo>
                  <a:pt x="43701" y="126225"/>
                </a:lnTo>
                <a:lnTo>
                  <a:pt x="44374" y="121297"/>
                </a:lnTo>
                <a:lnTo>
                  <a:pt x="45776" y="115155"/>
                </a:lnTo>
                <a:lnTo>
                  <a:pt x="47662" y="108202"/>
                </a:lnTo>
                <a:lnTo>
                  <a:pt x="48920" y="101662"/>
                </a:lnTo>
                <a:lnTo>
                  <a:pt x="50690" y="84309"/>
                </a:lnTo>
                <a:lnTo>
                  <a:pt x="51337" y="70839"/>
                </a:lnTo>
                <a:lnTo>
                  <a:pt x="52323" y="68181"/>
                </a:lnTo>
                <a:lnTo>
                  <a:pt x="53932" y="64504"/>
                </a:lnTo>
                <a:lnTo>
                  <a:pt x="55957" y="60148"/>
                </a:lnTo>
                <a:lnTo>
                  <a:pt x="57308" y="56290"/>
                </a:lnTo>
                <a:lnTo>
                  <a:pt x="58808" y="49465"/>
                </a:lnTo>
                <a:lnTo>
                  <a:pt x="59994" y="8739"/>
                </a:lnTo>
                <a:lnTo>
                  <a:pt x="60008" y="0"/>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121"/>
          <p:cNvSpPr/>
          <p:nvPr/>
        </p:nvSpPr>
        <p:spPr>
          <a:xfrm>
            <a:off x="1597342" y="3867389"/>
            <a:ext cx="737236" cy="1541859"/>
          </a:xfrm>
          <a:custGeom>
            <a:avLst/>
            <a:gdLst/>
            <a:ahLst/>
            <a:cxnLst/>
            <a:rect l="0" t="0" r="0" b="0"/>
            <a:pathLst>
              <a:path w="737236" h="1541859">
                <a:moveTo>
                  <a:pt x="8572" y="1541858"/>
                </a:moveTo>
                <a:lnTo>
                  <a:pt x="8572" y="1483716"/>
                </a:lnTo>
                <a:lnTo>
                  <a:pt x="1192" y="1442950"/>
                </a:lnTo>
                <a:lnTo>
                  <a:pt x="7485" y="1397442"/>
                </a:lnTo>
                <a:lnTo>
                  <a:pt x="487" y="1349405"/>
                </a:lnTo>
                <a:lnTo>
                  <a:pt x="64" y="1313103"/>
                </a:lnTo>
                <a:lnTo>
                  <a:pt x="0" y="1129733"/>
                </a:lnTo>
                <a:lnTo>
                  <a:pt x="4551" y="1086266"/>
                </a:lnTo>
                <a:lnTo>
                  <a:pt x="7778" y="1042254"/>
                </a:lnTo>
                <a:lnTo>
                  <a:pt x="8468" y="984259"/>
                </a:lnTo>
                <a:lnTo>
                  <a:pt x="8563" y="945109"/>
                </a:lnTo>
                <a:lnTo>
                  <a:pt x="11108" y="933419"/>
                </a:lnTo>
                <a:lnTo>
                  <a:pt x="14462" y="921873"/>
                </a:lnTo>
                <a:lnTo>
                  <a:pt x="16350" y="893233"/>
                </a:lnTo>
                <a:lnTo>
                  <a:pt x="17144" y="679566"/>
                </a:lnTo>
                <a:lnTo>
                  <a:pt x="19685" y="667762"/>
                </a:lnTo>
                <a:lnTo>
                  <a:pt x="23036" y="655214"/>
                </a:lnTo>
                <a:lnTo>
                  <a:pt x="25364" y="610993"/>
                </a:lnTo>
                <a:lnTo>
                  <a:pt x="25708" y="550546"/>
                </a:lnTo>
                <a:lnTo>
                  <a:pt x="33098" y="508656"/>
                </a:lnTo>
                <a:lnTo>
                  <a:pt x="34133" y="462918"/>
                </a:lnTo>
                <a:lnTo>
                  <a:pt x="35173" y="446062"/>
                </a:lnTo>
                <a:lnTo>
                  <a:pt x="43014" y="405907"/>
                </a:lnTo>
                <a:lnTo>
                  <a:pt x="50570" y="358570"/>
                </a:lnTo>
                <a:lnTo>
                  <a:pt x="53924" y="313968"/>
                </a:lnTo>
                <a:lnTo>
                  <a:pt x="59206" y="268805"/>
                </a:lnTo>
                <a:lnTo>
                  <a:pt x="60723" y="241473"/>
                </a:lnTo>
                <a:lnTo>
                  <a:pt x="67357" y="203578"/>
                </a:lnTo>
                <a:lnTo>
                  <a:pt x="68218" y="178543"/>
                </a:lnTo>
                <a:lnTo>
                  <a:pt x="73499" y="161558"/>
                </a:lnTo>
                <a:lnTo>
                  <a:pt x="80291" y="145436"/>
                </a:lnTo>
                <a:lnTo>
                  <a:pt x="84652" y="122105"/>
                </a:lnTo>
                <a:lnTo>
                  <a:pt x="86536" y="103062"/>
                </a:lnTo>
                <a:lnTo>
                  <a:pt x="94443" y="71872"/>
                </a:lnTo>
                <a:lnTo>
                  <a:pt x="99950" y="62155"/>
                </a:lnTo>
                <a:lnTo>
                  <a:pt x="101572" y="56172"/>
                </a:lnTo>
                <a:lnTo>
                  <a:pt x="102485" y="47449"/>
                </a:lnTo>
                <a:lnTo>
                  <a:pt x="103566" y="44571"/>
                </a:lnTo>
                <a:lnTo>
                  <a:pt x="108685" y="35968"/>
                </a:lnTo>
                <a:lnTo>
                  <a:pt x="110217" y="30246"/>
                </a:lnTo>
                <a:lnTo>
                  <a:pt x="111578" y="28339"/>
                </a:lnTo>
                <a:lnTo>
                  <a:pt x="113438" y="27068"/>
                </a:lnTo>
                <a:lnTo>
                  <a:pt x="118044" y="25655"/>
                </a:lnTo>
                <a:lnTo>
                  <a:pt x="123267" y="25028"/>
                </a:lnTo>
                <a:lnTo>
                  <a:pt x="125993" y="23908"/>
                </a:lnTo>
                <a:lnTo>
                  <a:pt x="134380" y="18733"/>
                </a:lnTo>
                <a:lnTo>
                  <a:pt x="140052" y="17189"/>
                </a:lnTo>
                <a:lnTo>
                  <a:pt x="148600" y="16319"/>
                </a:lnTo>
                <a:lnTo>
                  <a:pt x="151454" y="15244"/>
                </a:lnTo>
                <a:lnTo>
                  <a:pt x="160022" y="10134"/>
                </a:lnTo>
                <a:lnTo>
                  <a:pt x="165736" y="8605"/>
                </a:lnTo>
                <a:lnTo>
                  <a:pt x="188772" y="7622"/>
                </a:lnTo>
                <a:lnTo>
                  <a:pt x="304925" y="7390"/>
                </a:lnTo>
                <a:lnTo>
                  <a:pt x="309963" y="6435"/>
                </a:lnTo>
                <a:lnTo>
                  <a:pt x="322558" y="1491"/>
                </a:lnTo>
                <a:lnTo>
                  <a:pt x="332589" y="0"/>
                </a:lnTo>
                <a:lnTo>
                  <a:pt x="343397" y="1878"/>
                </a:lnTo>
                <a:lnTo>
                  <a:pt x="354551" y="4935"/>
                </a:lnTo>
                <a:lnTo>
                  <a:pt x="374694" y="6898"/>
                </a:lnTo>
                <a:lnTo>
                  <a:pt x="388127" y="7285"/>
                </a:lnTo>
                <a:lnTo>
                  <a:pt x="550299" y="7381"/>
                </a:lnTo>
                <a:lnTo>
                  <a:pt x="559220" y="9921"/>
                </a:lnTo>
                <a:lnTo>
                  <a:pt x="564266" y="11931"/>
                </a:lnTo>
                <a:lnTo>
                  <a:pt x="582572" y="14166"/>
                </a:lnTo>
                <a:lnTo>
                  <a:pt x="594121" y="14762"/>
                </a:lnTo>
                <a:lnTo>
                  <a:pt x="617114" y="15423"/>
                </a:lnTo>
                <a:lnTo>
                  <a:pt x="671065" y="15944"/>
                </a:lnTo>
                <a:lnTo>
                  <a:pt x="737235" y="15953"/>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122"/>
          <p:cNvSpPr/>
          <p:nvPr/>
        </p:nvSpPr>
        <p:spPr>
          <a:xfrm>
            <a:off x="1631632" y="5169217"/>
            <a:ext cx="658892" cy="231459"/>
          </a:xfrm>
          <a:custGeom>
            <a:avLst/>
            <a:gdLst/>
            <a:ahLst/>
            <a:cxnLst/>
            <a:rect l="0" t="0" r="0" b="0"/>
            <a:pathLst>
              <a:path w="658892" h="231459">
                <a:moveTo>
                  <a:pt x="0" y="231458"/>
                </a:moveTo>
                <a:lnTo>
                  <a:pt x="43132" y="231458"/>
                </a:lnTo>
                <a:lnTo>
                  <a:pt x="46852" y="230505"/>
                </a:lnTo>
                <a:lnTo>
                  <a:pt x="59667" y="224672"/>
                </a:lnTo>
                <a:lnTo>
                  <a:pt x="77108" y="222168"/>
                </a:lnTo>
                <a:lnTo>
                  <a:pt x="93642" y="218439"/>
                </a:lnTo>
                <a:lnTo>
                  <a:pt x="110719" y="215535"/>
                </a:lnTo>
                <a:lnTo>
                  <a:pt x="122390" y="215128"/>
                </a:lnTo>
                <a:lnTo>
                  <a:pt x="205257" y="214474"/>
                </a:lnTo>
                <a:lnTo>
                  <a:pt x="338007" y="214322"/>
                </a:lnTo>
                <a:lnTo>
                  <a:pt x="355831" y="213367"/>
                </a:lnTo>
                <a:lnTo>
                  <a:pt x="375333" y="211777"/>
                </a:lnTo>
                <a:lnTo>
                  <a:pt x="410654" y="208423"/>
                </a:lnTo>
                <a:lnTo>
                  <a:pt x="429528" y="206933"/>
                </a:lnTo>
                <a:lnTo>
                  <a:pt x="450059" y="206094"/>
                </a:lnTo>
                <a:lnTo>
                  <a:pt x="470547" y="205787"/>
                </a:lnTo>
                <a:lnTo>
                  <a:pt x="531020" y="205741"/>
                </a:lnTo>
                <a:lnTo>
                  <a:pt x="548111" y="208280"/>
                </a:lnTo>
                <a:lnTo>
                  <a:pt x="563088" y="212525"/>
                </a:lnTo>
                <a:lnTo>
                  <a:pt x="566845" y="213121"/>
                </a:lnTo>
                <a:lnTo>
                  <a:pt x="581178" y="211243"/>
                </a:lnTo>
                <a:lnTo>
                  <a:pt x="597392" y="208186"/>
                </a:lnTo>
                <a:lnTo>
                  <a:pt x="607772" y="206827"/>
                </a:lnTo>
                <a:lnTo>
                  <a:pt x="611874" y="205513"/>
                </a:lnTo>
                <a:lnTo>
                  <a:pt x="623771" y="198455"/>
                </a:lnTo>
                <a:lnTo>
                  <a:pt x="627434" y="197739"/>
                </a:lnTo>
                <a:lnTo>
                  <a:pt x="629744" y="197549"/>
                </a:lnTo>
                <a:lnTo>
                  <a:pt x="632237" y="196470"/>
                </a:lnTo>
                <a:lnTo>
                  <a:pt x="641340" y="189820"/>
                </a:lnTo>
                <a:lnTo>
                  <a:pt x="641873" y="188460"/>
                </a:lnTo>
                <a:lnTo>
                  <a:pt x="642622" y="181993"/>
                </a:lnTo>
                <a:lnTo>
                  <a:pt x="642797" y="176771"/>
                </a:lnTo>
                <a:lnTo>
                  <a:pt x="643797" y="174045"/>
                </a:lnTo>
                <a:lnTo>
                  <a:pt x="647447" y="168476"/>
                </a:lnTo>
                <a:lnTo>
                  <a:pt x="650306" y="164536"/>
                </a:lnTo>
                <a:lnTo>
                  <a:pt x="650975" y="161075"/>
                </a:lnTo>
                <a:lnTo>
                  <a:pt x="651272" y="154456"/>
                </a:lnTo>
                <a:lnTo>
                  <a:pt x="651509" y="97242"/>
                </a:lnTo>
                <a:lnTo>
                  <a:pt x="652462" y="92450"/>
                </a:lnTo>
                <a:lnTo>
                  <a:pt x="656060" y="76967"/>
                </a:lnTo>
                <a:lnTo>
                  <a:pt x="657401" y="70361"/>
                </a:lnTo>
                <a:lnTo>
                  <a:pt x="658295" y="65005"/>
                </a:lnTo>
                <a:lnTo>
                  <a:pt x="658891" y="60482"/>
                </a:lnTo>
                <a:lnTo>
                  <a:pt x="658335" y="53656"/>
                </a:lnTo>
                <a:lnTo>
                  <a:pt x="657013" y="45296"/>
                </a:lnTo>
                <a:lnTo>
                  <a:pt x="655178" y="35912"/>
                </a:lnTo>
                <a:lnTo>
                  <a:pt x="653956" y="28704"/>
                </a:lnTo>
                <a:lnTo>
                  <a:pt x="653141" y="22946"/>
                </a:lnTo>
                <a:lnTo>
                  <a:pt x="651510" y="0"/>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123"/>
          <p:cNvSpPr/>
          <p:nvPr/>
        </p:nvSpPr>
        <p:spPr>
          <a:xfrm>
            <a:off x="2283142" y="5040629"/>
            <a:ext cx="8573" cy="282894"/>
          </a:xfrm>
          <a:custGeom>
            <a:avLst/>
            <a:gdLst/>
            <a:ahLst/>
            <a:cxnLst/>
            <a:rect l="0" t="0" r="0" b="0"/>
            <a:pathLst>
              <a:path w="8573" h="282894">
                <a:moveTo>
                  <a:pt x="8572" y="282893"/>
                </a:moveTo>
                <a:lnTo>
                  <a:pt x="8572" y="83670"/>
                </a:lnTo>
                <a:lnTo>
                  <a:pt x="7620" y="72925"/>
                </a:lnTo>
                <a:lnTo>
                  <a:pt x="6033" y="62904"/>
                </a:lnTo>
                <a:lnTo>
                  <a:pt x="4022" y="53366"/>
                </a:lnTo>
                <a:lnTo>
                  <a:pt x="2681" y="45103"/>
                </a:lnTo>
                <a:lnTo>
                  <a:pt x="1787" y="37689"/>
                </a:lnTo>
                <a:lnTo>
                  <a:pt x="0" y="0"/>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124"/>
          <p:cNvSpPr/>
          <p:nvPr/>
        </p:nvSpPr>
        <p:spPr>
          <a:xfrm>
            <a:off x="2266103" y="5040629"/>
            <a:ext cx="25612" cy="334329"/>
          </a:xfrm>
          <a:custGeom>
            <a:avLst/>
            <a:gdLst/>
            <a:ahLst/>
            <a:cxnLst/>
            <a:rect l="0" t="0" r="0" b="0"/>
            <a:pathLst>
              <a:path w="25612" h="334329">
                <a:moveTo>
                  <a:pt x="25611" y="334328"/>
                </a:moveTo>
                <a:lnTo>
                  <a:pt x="21061" y="329778"/>
                </a:lnTo>
                <a:lnTo>
                  <a:pt x="18767" y="328437"/>
                </a:lnTo>
                <a:lnTo>
                  <a:pt x="16286" y="327543"/>
                </a:lnTo>
                <a:lnTo>
                  <a:pt x="13680" y="326947"/>
                </a:lnTo>
                <a:lnTo>
                  <a:pt x="11942" y="325598"/>
                </a:lnTo>
                <a:lnTo>
                  <a:pt x="10783" y="323745"/>
                </a:lnTo>
                <a:lnTo>
                  <a:pt x="10011" y="321558"/>
                </a:lnTo>
                <a:lnTo>
                  <a:pt x="9496" y="319147"/>
                </a:lnTo>
                <a:lnTo>
                  <a:pt x="8771" y="311203"/>
                </a:lnTo>
                <a:lnTo>
                  <a:pt x="8602" y="305636"/>
                </a:lnTo>
                <a:lnTo>
                  <a:pt x="7604" y="300912"/>
                </a:lnTo>
                <a:lnTo>
                  <a:pt x="5987" y="294906"/>
                </a:lnTo>
                <a:lnTo>
                  <a:pt x="3956" y="288044"/>
                </a:lnTo>
                <a:lnTo>
                  <a:pt x="2602" y="282517"/>
                </a:lnTo>
                <a:lnTo>
                  <a:pt x="1699" y="277880"/>
                </a:lnTo>
                <a:lnTo>
                  <a:pt x="1097" y="273836"/>
                </a:lnTo>
                <a:lnTo>
                  <a:pt x="696" y="266378"/>
                </a:lnTo>
                <a:lnTo>
                  <a:pt x="132" y="236936"/>
                </a:lnTo>
                <a:lnTo>
                  <a:pt x="0" y="225003"/>
                </a:lnTo>
                <a:lnTo>
                  <a:pt x="917" y="214773"/>
                </a:lnTo>
                <a:lnTo>
                  <a:pt x="5806" y="173280"/>
                </a:lnTo>
                <a:lnTo>
                  <a:pt x="6693" y="163146"/>
                </a:lnTo>
                <a:lnTo>
                  <a:pt x="7678" y="147757"/>
                </a:lnTo>
                <a:lnTo>
                  <a:pt x="8116" y="137742"/>
                </a:lnTo>
                <a:lnTo>
                  <a:pt x="8363" y="126750"/>
                </a:lnTo>
                <a:lnTo>
                  <a:pt x="8466" y="103132"/>
                </a:lnTo>
                <a:lnTo>
                  <a:pt x="9418" y="103997"/>
                </a:lnTo>
                <a:lnTo>
                  <a:pt x="13017" y="107499"/>
                </a:lnTo>
                <a:lnTo>
                  <a:pt x="14358" y="109766"/>
                </a:lnTo>
                <a:lnTo>
                  <a:pt x="15251" y="112230"/>
                </a:lnTo>
                <a:lnTo>
                  <a:pt x="15847" y="114825"/>
                </a:lnTo>
                <a:lnTo>
                  <a:pt x="16509" y="120249"/>
                </a:lnTo>
                <a:lnTo>
                  <a:pt x="16686" y="123028"/>
                </a:lnTo>
                <a:lnTo>
                  <a:pt x="23777" y="191462"/>
                </a:lnTo>
                <a:lnTo>
                  <a:pt x="24389" y="199079"/>
                </a:lnTo>
                <a:lnTo>
                  <a:pt x="23844" y="207967"/>
                </a:lnTo>
                <a:lnTo>
                  <a:pt x="22528" y="217703"/>
                </a:lnTo>
                <a:lnTo>
                  <a:pt x="20698" y="228003"/>
                </a:lnTo>
                <a:lnTo>
                  <a:pt x="19479" y="235822"/>
                </a:lnTo>
                <a:lnTo>
                  <a:pt x="18665" y="241988"/>
                </a:lnTo>
                <a:lnTo>
                  <a:pt x="18123" y="247050"/>
                </a:lnTo>
                <a:lnTo>
                  <a:pt x="17762" y="252330"/>
                </a:lnTo>
                <a:lnTo>
                  <a:pt x="17521" y="257755"/>
                </a:lnTo>
                <a:lnTo>
                  <a:pt x="17102" y="273092"/>
                </a:lnTo>
                <a:lnTo>
                  <a:pt x="17040" y="295534"/>
                </a:lnTo>
                <a:lnTo>
                  <a:pt x="16087" y="298940"/>
                </a:lnTo>
                <a:lnTo>
                  <a:pt x="14499" y="303116"/>
                </a:lnTo>
                <a:lnTo>
                  <a:pt x="12488" y="307805"/>
                </a:lnTo>
                <a:lnTo>
                  <a:pt x="10195" y="310931"/>
                </a:lnTo>
                <a:lnTo>
                  <a:pt x="7714" y="313015"/>
                </a:lnTo>
                <a:lnTo>
                  <a:pt x="1439" y="316360"/>
                </a:lnTo>
                <a:lnTo>
                  <a:pt x="924" y="314729"/>
                </a:lnTo>
                <a:lnTo>
                  <a:pt x="352" y="307838"/>
                </a:lnTo>
                <a:lnTo>
                  <a:pt x="98" y="298424"/>
                </a:lnTo>
                <a:lnTo>
                  <a:pt x="30" y="293248"/>
                </a:lnTo>
                <a:lnTo>
                  <a:pt x="937" y="286939"/>
                </a:lnTo>
                <a:lnTo>
                  <a:pt x="2494" y="279875"/>
                </a:lnTo>
                <a:lnTo>
                  <a:pt x="4485" y="272309"/>
                </a:lnTo>
                <a:lnTo>
                  <a:pt x="5812" y="265359"/>
                </a:lnTo>
                <a:lnTo>
                  <a:pt x="6697" y="258822"/>
                </a:lnTo>
                <a:lnTo>
                  <a:pt x="7287" y="252558"/>
                </a:lnTo>
                <a:lnTo>
                  <a:pt x="7942" y="243058"/>
                </a:lnTo>
                <a:lnTo>
                  <a:pt x="8234" y="233756"/>
                </a:lnTo>
                <a:lnTo>
                  <a:pt x="8363" y="220097"/>
                </a:lnTo>
                <a:lnTo>
                  <a:pt x="9350" y="213406"/>
                </a:lnTo>
                <a:lnTo>
                  <a:pt x="10960" y="207041"/>
                </a:lnTo>
                <a:lnTo>
                  <a:pt x="12987" y="200893"/>
                </a:lnTo>
                <a:lnTo>
                  <a:pt x="14338" y="194889"/>
                </a:lnTo>
                <a:lnTo>
                  <a:pt x="15238" y="188981"/>
                </a:lnTo>
                <a:lnTo>
                  <a:pt x="15838" y="183138"/>
                </a:lnTo>
                <a:lnTo>
                  <a:pt x="16238" y="177337"/>
                </a:lnTo>
                <a:lnTo>
                  <a:pt x="16505" y="171565"/>
                </a:lnTo>
                <a:lnTo>
                  <a:pt x="16802" y="160072"/>
                </a:lnTo>
                <a:lnTo>
                  <a:pt x="17039" y="0"/>
                </a:lnTo>
              </a:path>
            </a:pathLst>
          </a:custGeom>
          <a:ln w="38100" cap="flat" cmpd="sng" algn="ctr">
            <a:solidFill>
              <a:srgbClr val="0000C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125"/>
          <p:cNvSpPr/>
          <p:nvPr/>
        </p:nvSpPr>
        <p:spPr>
          <a:xfrm>
            <a:off x="2291714" y="3814876"/>
            <a:ext cx="3651887" cy="179910"/>
          </a:xfrm>
          <a:custGeom>
            <a:avLst/>
            <a:gdLst/>
            <a:ahLst/>
            <a:cxnLst/>
            <a:rect l="0" t="0" r="0" b="0"/>
            <a:pathLst>
              <a:path w="3651887" h="179910">
                <a:moveTo>
                  <a:pt x="0" y="59894"/>
                </a:moveTo>
                <a:lnTo>
                  <a:pt x="116077" y="59894"/>
                </a:lnTo>
                <a:lnTo>
                  <a:pt x="137632" y="57353"/>
                </a:lnTo>
                <a:lnTo>
                  <a:pt x="157373" y="54002"/>
                </a:lnTo>
                <a:lnTo>
                  <a:pt x="222249" y="50604"/>
                </a:lnTo>
                <a:lnTo>
                  <a:pt x="245663" y="45499"/>
                </a:lnTo>
                <a:lnTo>
                  <a:pt x="292684" y="40752"/>
                </a:lnTo>
                <a:lnTo>
                  <a:pt x="312962" y="37099"/>
                </a:lnTo>
                <a:lnTo>
                  <a:pt x="387928" y="32213"/>
                </a:lnTo>
                <a:lnTo>
                  <a:pt x="461755" y="26909"/>
                </a:lnTo>
                <a:lnTo>
                  <a:pt x="506713" y="19970"/>
                </a:lnTo>
                <a:lnTo>
                  <a:pt x="653551" y="12595"/>
                </a:lnTo>
                <a:lnTo>
                  <a:pt x="734146" y="8323"/>
                </a:lnTo>
                <a:lnTo>
                  <a:pt x="821304" y="2809"/>
                </a:lnTo>
                <a:lnTo>
                  <a:pt x="1025939" y="464"/>
                </a:lnTo>
                <a:lnTo>
                  <a:pt x="1206485" y="0"/>
                </a:lnTo>
                <a:lnTo>
                  <a:pt x="1282037" y="4471"/>
                </a:lnTo>
                <a:lnTo>
                  <a:pt x="1358927" y="11828"/>
                </a:lnTo>
                <a:lnTo>
                  <a:pt x="1468137" y="16574"/>
                </a:lnTo>
                <a:lnTo>
                  <a:pt x="1559193" y="21542"/>
                </a:lnTo>
                <a:lnTo>
                  <a:pt x="1633940" y="25754"/>
                </a:lnTo>
                <a:lnTo>
                  <a:pt x="1730131" y="29798"/>
                </a:lnTo>
                <a:lnTo>
                  <a:pt x="1841462" y="37310"/>
                </a:lnTo>
                <a:lnTo>
                  <a:pt x="1958570" y="46047"/>
                </a:lnTo>
                <a:lnTo>
                  <a:pt x="2264064" y="64444"/>
                </a:lnTo>
                <a:lnTo>
                  <a:pt x="2361522" y="67275"/>
                </a:lnTo>
                <a:lnTo>
                  <a:pt x="2460566" y="69065"/>
                </a:lnTo>
                <a:lnTo>
                  <a:pt x="2575682" y="75181"/>
                </a:lnTo>
                <a:lnTo>
                  <a:pt x="2681806" y="77746"/>
                </a:lnTo>
                <a:lnTo>
                  <a:pt x="2720565" y="81905"/>
                </a:lnTo>
                <a:lnTo>
                  <a:pt x="2764341" y="80822"/>
                </a:lnTo>
                <a:lnTo>
                  <a:pt x="2861766" y="84980"/>
                </a:lnTo>
                <a:lnTo>
                  <a:pt x="2944387" y="90079"/>
                </a:lnTo>
                <a:lnTo>
                  <a:pt x="3035026" y="93943"/>
                </a:lnTo>
                <a:lnTo>
                  <a:pt x="3226721" y="94181"/>
                </a:lnTo>
                <a:lnTo>
                  <a:pt x="3250003" y="98734"/>
                </a:lnTo>
                <a:lnTo>
                  <a:pt x="3301488" y="102599"/>
                </a:lnTo>
                <a:lnTo>
                  <a:pt x="3355341" y="107276"/>
                </a:lnTo>
                <a:lnTo>
                  <a:pt x="3399669" y="111481"/>
                </a:lnTo>
                <a:lnTo>
                  <a:pt x="3415759" y="116983"/>
                </a:lnTo>
                <a:lnTo>
                  <a:pt x="3443203" y="120598"/>
                </a:lnTo>
                <a:lnTo>
                  <a:pt x="3457445" y="125716"/>
                </a:lnTo>
                <a:lnTo>
                  <a:pt x="3464820" y="127248"/>
                </a:lnTo>
                <a:lnTo>
                  <a:pt x="3471273" y="130469"/>
                </a:lnTo>
                <a:lnTo>
                  <a:pt x="3474327" y="132661"/>
                </a:lnTo>
                <a:lnTo>
                  <a:pt x="3480261" y="135098"/>
                </a:lnTo>
                <a:lnTo>
                  <a:pt x="3487025" y="136180"/>
                </a:lnTo>
                <a:lnTo>
                  <a:pt x="3496382" y="136661"/>
                </a:lnTo>
                <a:lnTo>
                  <a:pt x="3500592" y="137742"/>
                </a:lnTo>
                <a:lnTo>
                  <a:pt x="3512019" y="142861"/>
                </a:lnTo>
                <a:lnTo>
                  <a:pt x="3526095" y="145754"/>
                </a:lnTo>
                <a:lnTo>
                  <a:pt x="3536721" y="151268"/>
                </a:lnTo>
                <a:lnTo>
                  <a:pt x="3542916" y="152892"/>
                </a:lnTo>
                <a:lnTo>
                  <a:pt x="3551759" y="153806"/>
                </a:lnTo>
                <a:lnTo>
                  <a:pt x="3554655" y="154887"/>
                </a:lnTo>
                <a:lnTo>
                  <a:pt x="3560412" y="158628"/>
                </a:lnTo>
                <a:lnTo>
                  <a:pt x="3573765" y="163466"/>
                </a:lnTo>
                <a:lnTo>
                  <a:pt x="3595084" y="169004"/>
                </a:lnTo>
                <a:lnTo>
                  <a:pt x="3599731" y="169781"/>
                </a:lnTo>
                <a:lnTo>
                  <a:pt x="3607433" y="173185"/>
                </a:lnTo>
                <a:lnTo>
                  <a:pt x="3610820" y="175426"/>
                </a:lnTo>
                <a:lnTo>
                  <a:pt x="3617124" y="177917"/>
                </a:lnTo>
                <a:lnTo>
                  <a:pt x="3626028" y="179318"/>
                </a:lnTo>
                <a:lnTo>
                  <a:pt x="3651886" y="179909"/>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126"/>
          <p:cNvSpPr/>
          <p:nvPr/>
        </p:nvSpPr>
        <p:spPr>
          <a:xfrm>
            <a:off x="5815012" y="3969067"/>
            <a:ext cx="50244" cy="1431609"/>
          </a:xfrm>
          <a:custGeom>
            <a:avLst/>
            <a:gdLst/>
            <a:ahLst/>
            <a:cxnLst/>
            <a:rect l="0" t="0" r="0" b="0"/>
            <a:pathLst>
              <a:path w="50244" h="1431609">
                <a:moveTo>
                  <a:pt x="0" y="1431608"/>
                </a:moveTo>
                <a:lnTo>
                  <a:pt x="13653" y="1427057"/>
                </a:lnTo>
                <a:lnTo>
                  <a:pt x="17674" y="1424764"/>
                </a:lnTo>
                <a:lnTo>
                  <a:pt x="20355" y="1422283"/>
                </a:lnTo>
                <a:lnTo>
                  <a:pt x="24659" y="1416007"/>
                </a:lnTo>
                <a:lnTo>
                  <a:pt x="25403" y="1373963"/>
                </a:lnTo>
                <a:lnTo>
                  <a:pt x="26608" y="1331815"/>
                </a:lnTo>
                <a:lnTo>
                  <a:pt x="28216" y="1326027"/>
                </a:lnTo>
                <a:lnTo>
                  <a:pt x="30241" y="1321215"/>
                </a:lnTo>
                <a:lnTo>
                  <a:pt x="31591" y="1315150"/>
                </a:lnTo>
                <a:lnTo>
                  <a:pt x="33090" y="1300792"/>
                </a:lnTo>
                <a:lnTo>
                  <a:pt x="34185" y="1263321"/>
                </a:lnTo>
                <a:lnTo>
                  <a:pt x="34287" y="1122852"/>
                </a:lnTo>
                <a:lnTo>
                  <a:pt x="33336" y="1115280"/>
                </a:lnTo>
                <a:lnTo>
                  <a:pt x="31749" y="1108328"/>
                </a:lnTo>
                <a:lnTo>
                  <a:pt x="29738" y="1101788"/>
                </a:lnTo>
                <a:lnTo>
                  <a:pt x="28398" y="1092665"/>
                </a:lnTo>
                <a:lnTo>
                  <a:pt x="26909" y="1069829"/>
                </a:lnTo>
                <a:lnTo>
                  <a:pt x="25874" y="1030353"/>
                </a:lnTo>
                <a:lnTo>
                  <a:pt x="24835" y="1006575"/>
                </a:lnTo>
                <a:lnTo>
                  <a:pt x="21198" y="951557"/>
                </a:lnTo>
                <a:lnTo>
                  <a:pt x="19847" y="917264"/>
                </a:lnTo>
                <a:lnTo>
                  <a:pt x="18346" y="841061"/>
                </a:lnTo>
                <a:lnTo>
                  <a:pt x="17154" y="453067"/>
                </a:lnTo>
                <a:lnTo>
                  <a:pt x="18104" y="443967"/>
                </a:lnTo>
                <a:lnTo>
                  <a:pt x="19689" y="436948"/>
                </a:lnTo>
                <a:lnTo>
                  <a:pt x="21699" y="431317"/>
                </a:lnTo>
                <a:lnTo>
                  <a:pt x="23038" y="425657"/>
                </a:lnTo>
                <a:lnTo>
                  <a:pt x="24527" y="414288"/>
                </a:lnTo>
                <a:lnTo>
                  <a:pt x="25671" y="370321"/>
                </a:lnTo>
                <a:lnTo>
                  <a:pt x="26664" y="335857"/>
                </a:lnTo>
                <a:lnTo>
                  <a:pt x="28254" y="325822"/>
                </a:lnTo>
                <a:lnTo>
                  <a:pt x="30266" y="314370"/>
                </a:lnTo>
                <a:lnTo>
                  <a:pt x="31607" y="304830"/>
                </a:lnTo>
                <a:lnTo>
                  <a:pt x="33098" y="289150"/>
                </a:lnTo>
                <a:lnTo>
                  <a:pt x="34186" y="254589"/>
                </a:lnTo>
                <a:lnTo>
                  <a:pt x="35173" y="246878"/>
                </a:lnTo>
                <a:lnTo>
                  <a:pt x="36784" y="238881"/>
                </a:lnTo>
                <a:lnTo>
                  <a:pt x="38810" y="230691"/>
                </a:lnTo>
                <a:lnTo>
                  <a:pt x="40161" y="223327"/>
                </a:lnTo>
                <a:lnTo>
                  <a:pt x="41662" y="210064"/>
                </a:lnTo>
                <a:lnTo>
                  <a:pt x="42507" y="169133"/>
                </a:lnTo>
                <a:lnTo>
                  <a:pt x="42861" y="91605"/>
                </a:lnTo>
                <a:lnTo>
                  <a:pt x="43814" y="86788"/>
                </a:lnTo>
                <a:lnTo>
                  <a:pt x="45402" y="80718"/>
                </a:lnTo>
                <a:lnTo>
                  <a:pt x="47413" y="73815"/>
                </a:lnTo>
                <a:lnTo>
                  <a:pt x="48754" y="68260"/>
                </a:lnTo>
                <a:lnTo>
                  <a:pt x="50243" y="59548"/>
                </a:lnTo>
                <a:lnTo>
                  <a:pt x="49688" y="53986"/>
                </a:lnTo>
                <a:lnTo>
                  <a:pt x="48366" y="47421"/>
                </a:lnTo>
                <a:lnTo>
                  <a:pt x="43950" y="30005"/>
                </a:lnTo>
                <a:lnTo>
                  <a:pt x="44540" y="26671"/>
                </a:lnTo>
                <a:lnTo>
                  <a:pt x="45886" y="22543"/>
                </a:lnTo>
                <a:lnTo>
                  <a:pt x="47735" y="17886"/>
                </a:lnTo>
                <a:lnTo>
                  <a:pt x="48016" y="14782"/>
                </a:lnTo>
                <a:lnTo>
                  <a:pt x="47251" y="12712"/>
                </a:lnTo>
                <a:lnTo>
                  <a:pt x="45788" y="11332"/>
                </a:lnTo>
                <a:lnTo>
                  <a:pt x="44813" y="9460"/>
                </a:lnTo>
                <a:lnTo>
                  <a:pt x="44163" y="7259"/>
                </a:lnTo>
                <a:lnTo>
                  <a:pt x="42863" y="0"/>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127"/>
          <p:cNvSpPr/>
          <p:nvPr/>
        </p:nvSpPr>
        <p:spPr>
          <a:xfrm>
            <a:off x="2308859" y="5366385"/>
            <a:ext cx="3591879" cy="25718"/>
          </a:xfrm>
          <a:custGeom>
            <a:avLst/>
            <a:gdLst/>
            <a:ahLst/>
            <a:cxnLst/>
            <a:rect l="0" t="0" r="0" b="0"/>
            <a:pathLst>
              <a:path w="3591879" h="25718">
                <a:moveTo>
                  <a:pt x="0" y="25717"/>
                </a:moveTo>
                <a:lnTo>
                  <a:pt x="87715" y="25717"/>
                </a:lnTo>
                <a:lnTo>
                  <a:pt x="106102" y="24765"/>
                </a:lnTo>
                <a:lnTo>
                  <a:pt x="125980" y="23177"/>
                </a:lnTo>
                <a:lnTo>
                  <a:pt x="146852" y="21167"/>
                </a:lnTo>
                <a:lnTo>
                  <a:pt x="166481" y="18873"/>
                </a:lnTo>
                <a:lnTo>
                  <a:pt x="203532" y="13785"/>
                </a:lnTo>
                <a:lnTo>
                  <a:pt x="222366" y="12048"/>
                </a:lnTo>
                <a:lnTo>
                  <a:pt x="241589" y="10889"/>
                </a:lnTo>
                <a:lnTo>
                  <a:pt x="290340" y="9258"/>
                </a:lnTo>
                <a:lnTo>
                  <a:pt x="327861" y="8708"/>
                </a:lnTo>
                <a:lnTo>
                  <a:pt x="340494" y="7710"/>
                </a:lnTo>
                <a:lnTo>
                  <a:pt x="389918" y="2707"/>
                </a:lnTo>
                <a:lnTo>
                  <a:pt x="402821" y="1805"/>
                </a:lnTo>
                <a:lnTo>
                  <a:pt x="414280" y="1204"/>
                </a:lnTo>
                <a:lnTo>
                  <a:pt x="454952" y="535"/>
                </a:lnTo>
                <a:lnTo>
                  <a:pt x="813964" y="0"/>
                </a:lnTo>
                <a:lnTo>
                  <a:pt x="854204" y="2540"/>
                </a:lnTo>
                <a:lnTo>
                  <a:pt x="880937" y="4551"/>
                </a:lnTo>
                <a:lnTo>
                  <a:pt x="907332" y="5891"/>
                </a:lnTo>
                <a:lnTo>
                  <a:pt x="959519" y="7381"/>
                </a:lnTo>
                <a:lnTo>
                  <a:pt x="1032678" y="8415"/>
                </a:lnTo>
                <a:lnTo>
                  <a:pt x="1042782" y="8467"/>
                </a:lnTo>
                <a:lnTo>
                  <a:pt x="1059043" y="9455"/>
                </a:lnTo>
                <a:lnTo>
                  <a:pt x="1102511" y="13092"/>
                </a:lnTo>
                <a:lnTo>
                  <a:pt x="1136010" y="14443"/>
                </a:lnTo>
                <a:lnTo>
                  <a:pt x="1221491" y="15944"/>
                </a:lnTo>
                <a:lnTo>
                  <a:pt x="1329968" y="14071"/>
                </a:lnTo>
                <a:lnTo>
                  <a:pt x="1506700" y="9296"/>
                </a:lnTo>
                <a:lnTo>
                  <a:pt x="1660965" y="8600"/>
                </a:lnTo>
                <a:lnTo>
                  <a:pt x="1682621" y="7639"/>
                </a:lnTo>
                <a:lnTo>
                  <a:pt x="1766544" y="2686"/>
                </a:lnTo>
                <a:lnTo>
                  <a:pt x="1814149" y="1193"/>
                </a:lnTo>
                <a:lnTo>
                  <a:pt x="2139005" y="9"/>
                </a:lnTo>
                <a:lnTo>
                  <a:pt x="2151809" y="958"/>
                </a:lnTo>
                <a:lnTo>
                  <a:pt x="2166060" y="2544"/>
                </a:lnTo>
                <a:lnTo>
                  <a:pt x="2181275" y="4553"/>
                </a:lnTo>
                <a:lnTo>
                  <a:pt x="2194276" y="5893"/>
                </a:lnTo>
                <a:lnTo>
                  <a:pt x="2205801" y="6786"/>
                </a:lnTo>
                <a:lnTo>
                  <a:pt x="2216342" y="7381"/>
                </a:lnTo>
                <a:lnTo>
                  <a:pt x="2235673" y="8043"/>
                </a:lnTo>
                <a:lnTo>
                  <a:pt x="2343225" y="8563"/>
                </a:lnTo>
                <a:lnTo>
                  <a:pt x="2353678" y="9519"/>
                </a:lnTo>
                <a:lnTo>
                  <a:pt x="2366361" y="11108"/>
                </a:lnTo>
                <a:lnTo>
                  <a:pt x="2380532" y="13121"/>
                </a:lnTo>
                <a:lnTo>
                  <a:pt x="2392836" y="14462"/>
                </a:lnTo>
                <a:lnTo>
                  <a:pt x="2403897" y="15356"/>
                </a:lnTo>
                <a:lnTo>
                  <a:pt x="2422854" y="15397"/>
                </a:lnTo>
                <a:lnTo>
                  <a:pt x="2430576" y="14075"/>
                </a:lnTo>
                <a:lnTo>
                  <a:pt x="2437629" y="12240"/>
                </a:lnTo>
                <a:lnTo>
                  <a:pt x="2445189" y="11018"/>
                </a:lnTo>
                <a:lnTo>
                  <a:pt x="2453086" y="10203"/>
                </a:lnTo>
                <a:lnTo>
                  <a:pt x="2461208" y="9659"/>
                </a:lnTo>
                <a:lnTo>
                  <a:pt x="2518148" y="8895"/>
                </a:lnTo>
                <a:lnTo>
                  <a:pt x="3083677" y="8572"/>
                </a:lnTo>
                <a:lnTo>
                  <a:pt x="3112107" y="9525"/>
                </a:lnTo>
                <a:lnTo>
                  <a:pt x="3132966" y="11112"/>
                </a:lnTo>
                <a:lnTo>
                  <a:pt x="3148777" y="13123"/>
                </a:lnTo>
                <a:lnTo>
                  <a:pt x="3164080" y="14464"/>
                </a:lnTo>
                <a:lnTo>
                  <a:pt x="3179044" y="15357"/>
                </a:lnTo>
                <a:lnTo>
                  <a:pt x="3193783" y="15953"/>
                </a:lnTo>
                <a:lnTo>
                  <a:pt x="3225400" y="16615"/>
                </a:lnTo>
                <a:lnTo>
                  <a:pt x="3241831" y="16791"/>
                </a:lnTo>
                <a:lnTo>
                  <a:pt x="3257549" y="17862"/>
                </a:lnTo>
                <a:lnTo>
                  <a:pt x="3272789" y="19528"/>
                </a:lnTo>
                <a:lnTo>
                  <a:pt x="3298613" y="22967"/>
                </a:lnTo>
                <a:lnTo>
                  <a:pt x="3306833" y="23883"/>
                </a:lnTo>
                <a:lnTo>
                  <a:pt x="3313266" y="24494"/>
                </a:lnTo>
                <a:lnTo>
                  <a:pt x="3322953" y="25174"/>
                </a:lnTo>
                <a:lnTo>
                  <a:pt x="3429910" y="25716"/>
                </a:lnTo>
                <a:lnTo>
                  <a:pt x="3591878" y="25717"/>
                </a:lnTo>
              </a:path>
            </a:pathLst>
          </a:custGeom>
          <a:ln w="38100" cap="flat" cmpd="sng" algn="ctr">
            <a:solidFill>
              <a:srgbClr val="009D4B"/>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128"/>
          <p:cNvSpPr/>
          <p:nvPr/>
        </p:nvSpPr>
        <p:spPr>
          <a:xfrm>
            <a:off x="1383029" y="4603432"/>
            <a:ext cx="257176" cy="51436"/>
          </a:xfrm>
          <a:custGeom>
            <a:avLst/>
            <a:gdLst/>
            <a:ahLst/>
            <a:cxnLst/>
            <a:rect l="0" t="0" r="0" b="0"/>
            <a:pathLst>
              <a:path w="257176" h="51436">
                <a:moveTo>
                  <a:pt x="257175" y="0"/>
                </a:moveTo>
                <a:lnTo>
                  <a:pt x="252236" y="4939"/>
                </a:lnTo>
                <a:lnTo>
                  <a:pt x="257102" y="74"/>
                </a:lnTo>
                <a:lnTo>
                  <a:pt x="252222" y="4953"/>
                </a:lnTo>
                <a:lnTo>
                  <a:pt x="254339" y="2837"/>
                </a:lnTo>
                <a:lnTo>
                  <a:pt x="251784" y="5391"/>
                </a:lnTo>
                <a:lnTo>
                  <a:pt x="249771" y="6452"/>
                </a:lnTo>
                <a:lnTo>
                  <a:pt x="244995" y="7630"/>
                </a:lnTo>
                <a:lnTo>
                  <a:pt x="239697" y="8153"/>
                </a:lnTo>
                <a:lnTo>
                  <a:pt x="234167" y="8386"/>
                </a:lnTo>
                <a:lnTo>
                  <a:pt x="228535" y="8490"/>
                </a:lnTo>
                <a:lnTo>
                  <a:pt x="226652" y="9470"/>
                </a:lnTo>
                <a:lnTo>
                  <a:pt x="225396" y="11076"/>
                </a:lnTo>
                <a:lnTo>
                  <a:pt x="224559" y="13099"/>
                </a:lnTo>
                <a:lnTo>
                  <a:pt x="223049" y="14448"/>
                </a:lnTo>
                <a:lnTo>
                  <a:pt x="221089" y="15347"/>
                </a:lnTo>
                <a:lnTo>
                  <a:pt x="216372" y="16346"/>
                </a:lnTo>
                <a:lnTo>
                  <a:pt x="208362" y="16908"/>
                </a:lnTo>
                <a:lnTo>
                  <a:pt x="202778" y="17040"/>
                </a:lnTo>
                <a:lnTo>
                  <a:pt x="199955" y="18028"/>
                </a:lnTo>
                <a:lnTo>
                  <a:pt x="197121" y="19638"/>
                </a:lnTo>
                <a:lnTo>
                  <a:pt x="194279" y="21665"/>
                </a:lnTo>
                <a:lnTo>
                  <a:pt x="191432" y="23016"/>
                </a:lnTo>
                <a:lnTo>
                  <a:pt x="185729" y="24517"/>
                </a:lnTo>
                <a:lnTo>
                  <a:pt x="180969" y="24917"/>
                </a:lnTo>
                <a:lnTo>
                  <a:pt x="174939" y="25184"/>
                </a:lnTo>
                <a:lnTo>
                  <a:pt x="168061" y="25362"/>
                </a:lnTo>
                <a:lnTo>
                  <a:pt x="163476" y="26433"/>
                </a:lnTo>
                <a:lnTo>
                  <a:pt x="160419" y="28100"/>
                </a:lnTo>
                <a:lnTo>
                  <a:pt x="158381" y="30163"/>
                </a:lnTo>
                <a:lnTo>
                  <a:pt x="156070" y="31539"/>
                </a:lnTo>
                <a:lnTo>
                  <a:pt x="150962" y="33067"/>
                </a:lnTo>
                <a:lnTo>
                  <a:pt x="145517" y="33746"/>
                </a:lnTo>
                <a:lnTo>
                  <a:pt x="138969" y="34048"/>
                </a:lnTo>
                <a:lnTo>
                  <a:pt x="122888" y="34259"/>
                </a:lnTo>
                <a:lnTo>
                  <a:pt x="120025" y="35222"/>
                </a:lnTo>
                <a:lnTo>
                  <a:pt x="116212" y="36816"/>
                </a:lnTo>
                <a:lnTo>
                  <a:pt x="111765" y="38832"/>
                </a:lnTo>
                <a:lnTo>
                  <a:pt x="107848" y="40175"/>
                </a:lnTo>
                <a:lnTo>
                  <a:pt x="100955" y="41668"/>
                </a:lnTo>
                <a:lnTo>
                  <a:pt x="94926" y="42066"/>
                </a:lnTo>
                <a:lnTo>
                  <a:pt x="87097" y="42332"/>
                </a:lnTo>
                <a:lnTo>
                  <a:pt x="51706" y="42758"/>
                </a:lnTo>
                <a:lnTo>
                  <a:pt x="23888" y="42853"/>
                </a:lnTo>
                <a:lnTo>
                  <a:pt x="20688" y="43809"/>
                </a:lnTo>
                <a:lnTo>
                  <a:pt x="17602" y="45398"/>
                </a:lnTo>
                <a:lnTo>
                  <a:pt x="14592" y="47411"/>
                </a:lnTo>
                <a:lnTo>
                  <a:pt x="11633" y="48753"/>
                </a:lnTo>
                <a:lnTo>
                  <a:pt x="8708" y="49647"/>
                </a:lnTo>
                <a:lnTo>
                  <a:pt x="0" y="51435"/>
                </a:lnTo>
              </a:path>
            </a:pathLst>
          </a:custGeom>
          <a:ln w="38100" cap="flat" cmpd="sng" algn="ctr">
            <a:solidFill>
              <a:srgbClr val="C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129"/>
          <p:cNvSpPr/>
          <p:nvPr/>
        </p:nvSpPr>
        <p:spPr>
          <a:xfrm>
            <a:off x="1340167" y="4637722"/>
            <a:ext cx="2541" cy="1"/>
          </a:xfrm>
          <a:custGeom>
            <a:avLst/>
            <a:gdLst/>
            <a:ahLst/>
            <a:cxnLst/>
            <a:rect l="0" t="0" r="0" b="0"/>
            <a:pathLst>
              <a:path w="2541" h="1">
                <a:moveTo>
                  <a:pt x="0" y="0"/>
                </a:moveTo>
                <a:lnTo>
                  <a:pt x="2540" y="0"/>
                </a:lnTo>
                <a:close/>
              </a:path>
            </a:pathLst>
          </a:cu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SMARTPenAnnotation1130"/>
          <p:cNvSpPr/>
          <p:nvPr/>
        </p:nvSpPr>
        <p:spPr>
          <a:xfrm>
            <a:off x="1345855" y="4603432"/>
            <a:ext cx="255029" cy="25357"/>
          </a:xfrm>
          <a:custGeom>
            <a:avLst/>
            <a:gdLst/>
            <a:ahLst/>
            <a:cxnLst/>
            <a:rect l="0" t="0" r="0" b="0"/>
            <a:pathLst>
              <a:path w="255029" h="25357">
                <a:moveTo>
                  <a:pt x="2884" y="17145"/>
                </a:moveTo>
                <a:lnTo>
                  <a:pt x="2884" y="12595"/>
                </a:lnTo>
                <a:lnTo>
                  <a:pt x="3837" y="11254"/>
                </a:lnTo>
                <a:lnTo>
                  <a:pt x="5424" y="10360"/>
                </a:lnTo>
                <a:lnTo>
                  <a:pt x="7435" y="9764"/>
                </a:lnTo>
                <a:lnTo>
                  <a:pt x="16396" y="9367"/>
                </a:lnTo>
                <a:lnTo>
                  <a:pt x="65414" y="8808"/>
                </a:lnTo>
                <a:lnTo>
                  <a:pt x="199756" y="8574"/>
                </a:lnTo>
                <a:lnTo>
                  <a:pt x="1415" y="8572"/>
                </a:lnTo>
                <a:lnTo>
                  <a:pt x="0" y="9525"/>
                </a:lnTo>
                <a:lnTo>
                  <a:pt x="9" y="11113"/>
                </a:lnTo>
                <a:lnTo>
                  <a:pt x="968" y="13124"/>
                </a:lnTo>
                <a:lnTo>
                  <a:pt x="5417" y="14464"/>
                </a:lnTo>
                <a:lnTo>
                  <a:pt x="12193" y="15358"/>
                </a:lnTo>
                <a:lnTo>
                  <a:pt x="20520" y="15954"/>
                </a:lnTo>
                <a:lnTo>
                  <a:pt x="29881" y="16351"/>
                </a:lnTo>
                <a:lnTo>
                  <a:pt x="50443" y="16792"/>
                </a:lnTo>
                <a:lnTo>
                  <a:pt x="59355" y="17863"/>
                </a:lnTo>
                <a:lnTo>
                  <a:pt x="67202" y="19528"/>
                </a:lnTo>
                <a:lnTo>
                  <a:pt x="74338" y="21591"/>
                </a:lnTo>
                <a:lnTo>
                  <a:pt x="84810" y="22967"/>
                </a:lnTo>
                <a:lnTo>
                  <a:pt x="97506" y="23884"/>
                </a:lnTo>
                <a:lnTo>
                  <a:pt x="136193" y="25356"/>
                </a:lnTo>
                <a:lnTo>
                  <a:pt x="144144" y="24524"/>
                </a:lnTo>
                <a:lnTo>
                  <a:pt x="153255" y="23017"/>
                </a:lnTo>
                <a:lnTo>
                  <a:pt x="163139" y="21060"/>
                </a:lnTo>
                <a:lnTo>
                  <a:pt x="171633" y="19755"/>
                </a:lnTo>
                <a:lnTo>
                  <a:pt x="179201" y="18885"/>
                </a:lnTo>
                <a:lnTo>
                  <a:pt x="186151" y="18305"/>
                </a:lnTo>
                <a:lnTo>
                  <a:pt x="192690" y="17918"/>
                </a:lnTo>
                <a:lnTo>
                  <a:pt x="205035" y="17489"/>
                </a:lnTo>
                <a:lnTo>
                  <a:pt x="218144" y="17247"/>
                </a:lnTo>
                <a:lnTo>
                  <a:pt x="232612" y="17175"/>
                </a:lnTo>
                <a:lnTo>
                  <a:pt x="236999" y="16213"/>
                </a:lnTo>
                <a:lnTo>
                  <a:pt x="240875" y="14619"/>
                </a:lnTo>
                <a:lnTo>
                  <a:pt x="244413" y="12604"/>
                </a:lnTo>
                <a:lnTo>
                  <a:pt x="247723" y="11260"/>
                </a:lnTo>
                <a:lnTo>
                  <a:pt x="250883" y="10364"/>
                </a:lnTo>
                <a:lnTo>
                  <a:pt x="253942" y="9767"/>
                </a:lnTo>
                <a:lnTo>
                  <a:pt x="255028" y="9369"/>
                </a:lnTo>
                <a:lnTo>
                  <a:pt x="254800" y="9104"/>
                </a:lnTo>
                <a:lnTo>
                  <a:pt x="253696" y="8926"/>
                </a:lnTo>
                <a:lnTo>
                  <a:pt x="252007" y="7856"/>
                </a:lnTo>
                <a:lnTo>
                  <a:pt x="249929" y="6190"/>
                </a:lnTo>
                <a:lnTo>
                  <a:pt x="225769" y="0"/>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131"/>
          <p:cNvSpPr/>
          <p:nvPr/>
        </p:nvSpPr>
        <p:spPr>
          <a:xfrm>
            <a:off x="1306075" y="4561806"/>
            <a:ext cx="93897" cy="80593"/>
          </a:xfrm>
          <a:custGeom>
            <a:avLst/>
            <a:gdLst/>
            <a:ahLst/>
            <a:cxnLst/>
            <a:rect l="0" t="0" r="0" b="0"/>
            <a:pathLst>
              <a:path w="93897" h="80593">
                <a:moveTo>
                  <a:pt x="42664" y="33054"/>
                </a:moveTo>
                <a:lnTo>
                  <a:pt x="11464" y="48654"/>
                </a:lnTo>
                <a:lnTo>
                  <a:pt x="10434" y="50121"/>
                </a:lnTo>
                <a:lnTo>
                  <a:pt x="9747" y="52052"/>
                </a:lnTo>
                <a:lnTo>
                  <a:pt x="9290" y="54292"/>
                </a:lnTo>
                <a:lnTo>
                  <a:pt x="8985" y="56737"/>
                </a:lnTo>
                <a:lnTo>
                  <a:pt x="8781" y="59320"/>
                </a:lnTo>
                <a:lnTo>
                  <a:pt x="8455" y="65759"/>
                </a:lnTo>
                <a:lnTo>
                  <a:pt x="9381" y="67240"/>
                </a:lnTo>
                <a:lnTo>
                  <a:pt x="10950" y="69179"/>
                </a:lnTo>
                <a:lnTo>
                  <a:pt x="12949" y="71425"/>
                </a:lnTo>
                <a:lnTo>
                  <a:pt x="15234" y="72922"/>
                </a:lnTo>
                <a:lnTo>
                  <a:pt x="17710" y="73920"/>
                </a:lnTo>
                <a:lnTo>
                  <a:pt x="20313" y="74586"/>
                </a:lnTo>
                <a:lnTo>
                  <a:pt x="30826" y="77865"/>
                </a:lnTo>
                <a:lnTo>
                  <a:pt x="37629" y="80073"/>
                </a:lnTo>
                <a:lnTo>
                  <a:pt x="43118" y="80592"/>
                </a:lnTo>
                <a:lnTo>
                  <a:pt x="47729" y="79986"/>
                </a:lnTo>
                <a:lnTo>
                  <a:pt x="57423" y="76720"/>
                </a:lnTo>
                <a:lnTo>
                  <a:pt x="61076" y="74547"/>
                </a:lnTo>
                <a:lnTo>
                  <a:pt x="72755" y="67053"/>
                </a:lnTo>
                <a:lnTo>
                  <a:pt x="77965" y="62387"/>
                </a:lnTo>
                <a:lnTo>
                  <a:pt x="82390" y="57372"/>
                </a:lnTo>
                <a:lnTo>
                  <a:pt x="86293" y="52123"/>
                </a:lnTo>
                <a:lnTo>
                  <a:pt x="88895" y="47671"/>
                </a:lnTo>
                <a:lnTo>
                  <a:pt x="90630" y="43752"/>
                </a:lnTo>
                <a:lnTo>
                  <a:pt x="91786" y="40185"/>
                </a:lnTo>
                <a:lnTo>
                  <a:pt x="92557" y="36856"/>
                </a:lnTo>
                <a:lnTo>
                  <a:pt x="93072" y="33684"/>
                </a:lnTo>
                <a:lnTo>
                  <a:pt x="93414" y="30616"/>
                </a:lnTo>
                <a:lnTo>
                  <a:pt x="93643" y="27618"/>
                </a:lnTo>
                <a:lnTo>
                  <a:pt x="93795" y="24668"/>
                </a:lnTo>
                <a:lnTo>
                  <a:pt x="93896" y="21748"/>
                </a:lnTo>
                <a:lnTo>
                  <a:pt x="93012" y="18849"/>
                </a:lnTo>
                <a:lnTo>
                  <a:pt x="91469" y="15964"/>
                </a:lnTo>
                <a:lnTo>
                  <a:pt x="89489" y="13088"/>
                </a:lnTo>
                <a:lnTo>
                  <a:pt x="87215" y="11171"/>
                </a:lnTo>
                <a:lnTo>
                  <a:pt x="84748" y="9893"/>
                </a:lnTo>
                <a:lnTo>
                  <a:pt x="78494" y="7841"/>
                </a:lnTo>
                <a:lnTo>
                  <a:pt x="77028" y="6720"/>
                </a:lnTo>
                <a:lnTo>
                  <a:pt x="75099" y="5021"/>
                </a:lnTo>
                <a:lnTo>
                  <a:pt x="72860" y="2935"/>
                </a:lnTo>
                <a:lnTo>
                  <a:pt x="70415" y="1544"/>
                </a:lnTo>
                <a:lnTo>
                  <a:pt x="67832" y="617"/>
                </a:lnTo>
                <a:lnTo>
                  <a:pt x="65158" y="0"/>
                </a:lnTo>
                <a:lnTo>
                  <a:pt x="60518" y="540"/>
                </a:lnTo>
                <a:lnTo>
                  <a:pt x="54566" y="1853"/>
                </a:lnTo>
                <a:lnTo>
                  <a:pt x="47741" y="3680"/>
                </a:lnTo>
                <a:lnTo>
                  <a:pt x="42239" y="4899"/>
                </a:lnTo>
                <a:lnTo>
                  <a:pt x="37618" y="5712"/>
                </a:lnTo>
                <a:lnTo>
                  <a:pt x="33585" y="6253"/>
                </a:lnTo>
                <a:lnTo>
                  <a:pt x="28992" y="6614"/>
                </a:lnTo>
                <a:lnTo>
                  <a:pt x="24024" y="6855"/>
                </a:lnTo>
                <a:lnTo>
                  <a:pt x="18808" y="7015"/>
                </a:lnTo>
                <a:lnTo>
                  <a:pt x="15330" y="8075"/>
                </a:lnTo>
                <a:lnTo>
                  <a:pt x="13012" y="9733"/>
                </a:lnTo>
                <a:lnTo>
                  <a:pt x="11466" y="11792"/>
                </a:lnTo>
                <a:lnTo>
                  <a:pt x="10435" y="14117"/>
                </a:lnTo>
                <a:lnTo>
                  <a:pt x="9748" y="16619"/>
                </a:lnTo>
                <a:lnTo>
                  <a:pt x="9291" y="19239"/>
                </a:lnTo>
                <a:lnTo>
                  <a:pt x="8985" y="21939"/>
                </a:lnTo>
                <a:lnTo>
                  <a:pt x="8781" y="24691"/>
                </a:lnTo>
                <a:lnTo>
                  <a:pt x="8646" y="27479"/>
                </a:lnTo>
                <a:lnTo>
                  <a:pt x="7603" y="30290"/>
                </a:lnTo>
                <a:lnTo>
                  <a:pt x="5955" y="33116"/>
                </a:lnTo>
                <a:lnTo>
                  <a:pt x="3904" y="35953"/>
                </a:lnTo>
                <a:lnTo>
                  <a:pt x="3489" y="38796"/>
                </a:lnTo>
                <a:lnTo>
                  <a:pt x="4165" y="41644"/>
                </a:lnTo>
                <a:lnTo>
                  <a:pt x="5568" y="44496"/>
                </a:lnTo>
                <a:lnTo>
                  <a:pt x="6504" y="47350"/>
                </a:lnTo>
                <a:lnTo>
                  <a:pt x="7127" y="50204"/>
                </a:lnTo>
                <a:lnTo>
                  <a:pt x="7543" y="53060"/>
                </a:lnTo>
                <a:lnTo>
                  <a:pt x="8773" y="55916"/>
                </a:lnTo>
                <a:lnTo>
                  <a:pt x="10545" y="58773"/>
                </a:lnTo>
                <a:lnTo>
                  <a:pt x="12679" y="61630"/>
                </a:lnTo>
                <a:lnTo>
                  <a:pt x="15054" y="63534"/>
                </a:lnTo>
                <a:lnTo>
                  <a:pt x="17590" y="64805"/>
                </a:lnTo>
                <a:lnTo>
                  <a:pt x="20233" y="65651"/>
                </a:lnTo>
                <a:lnTo>
                  <a:pt x="23900" y="67167"/>
                </a:lnTo>
                <a:lnTo>
                  <a:pt x="28250" y="69131"/>
                </a:lnTo>
                <a:lnTo>
                  <a:pt x="33055" y="71393"/>
                </a:lnTo>
                <a:lnTo>
                  <a:pt x="37211" y="72901"/>
                </a:lnTo>
                <a:lnTo>
                  <a:pt x="40934" y="73906"/>
                </a:lnTo>
                <a:lnTo>
                  <a:pt x="44368" y="74576"/>
                </a:lnTo>
                <a:lnTo>
                  <a:pt x="47610" y="75023"/>
                </a:lnTo>
                <a:lnTo>
                  <a:pt x="50724" y="75321"/>
                </a:lnTo>
                <a:lnTo>
                  <a:pt x="53753" y="75519"/>
                </a:lnTo>
                <a:lnTo>
                  <a:pt x="57677" y="74699"/>
                </a:lnTo>
                <a:lnTo>
                  <a:pt x="62197" y="73199"/>
                </a:lnTo>
                <a:lnTo>
                  <a:pt x="67116" y="71248"/>
                </a:lnTo>
                <a:lnTo>
                  <a:pt x="71348" y="68994"/>
                </a:lnTo>
                <a:lnTo>
                  <a:pt x="75122" y="66539"/>
                </a:lnTo>
                <a:lnTo>
                  <a:pt x="83472" y="60306"/>
                </a:lnTo>
                <a:lnTo>
                  <a:pt x="83204" y="58842"/>
                </a:lnTo>
                <a:lnTo>
                  <a:pt x="82074" y="56913"/>
                </a:lnTo>
                <a:lnTo>
                  <a:pt x="77966" y="51525"/>
                </a:lnTo>
                <a:lnTo>
                  <a:pt x="76676" y="50131"/>
                </a:lnTo>
                <a:lnTo>
                  <a:pt x="70310" y="43617"/>
                </a:lnTo>
                <a:lnTo>
                  <a:pt x="65112" y="38383"/>
                </a:lnTo>
                <a:lnTo>
                  <a:pt x="62392" y="36607"/>
                </a:lnTo>
                <a:lnTo>
                  <a:pt x="59626" y="35422"/>
                </a:lnTo>
                <a:lnTo>
                  <a:pt x="56830" y="34633"/>
                </a:lnTo>
                <a:lnTo>
                  <a:pt x="52108" y="34106"/>
                </a:lnTo>
                <a:lnTo>
                  <a:pt x="46103" y="33755"/>
                </a:lnTo>
                <a:lnTo>
                  <a:pt x="32762" y="33365"/>
                </a:lnTo>
                <a:lnTo>
                  <a:pt x="7411" y="33095"/>
                </a:lnTo>
                <a:lnTo>
                  <a:pt x="4875" y="34034"/>
                </a:lnTo>
                <a:lnTo>
                  <a:pt x="3184" y="35612"/>
                </a:lnTo>
                <a:lnTo>
                  <a:pt x="2057" y="37617"/>
                </a:lnTo>
                <a:lnTo>
                  <a:pt x="1305" y="40858"/>
                </a:lnTo>
                <a:lnTo>
                  <a:pt x="804" y="44924"/>
                </a:lnTo>
                <a:lnTo>
                  <a:pt x="470" y="49540"/>
                </a:lnTo>
                <a:lnTo>
                  <a:pt x="247" y="53569"/>
                </a:lnTo>
                <a:lnTo>
                  <a:pt x="0" y="60587"/>
                </a:lnTo>
                <a:lnTo>
                  <a:pt x="1839" y="63791"/>
                </a:lnTo>
                <a:lnTo>
                  <a:pt x="4970" y="66880"/>
                </a:lnTo>
                <a:lnTo>
                  <a:pt x="8962" y="69893"/>
                </a:lnTo>
                <a:lnTo>
                  <a:pt x="11624" y="72853"/>
                </a:lnTo>
                <a:lnTo>
                  <a:pt x="13398" y="75779"/>
                </a:lnTo>
                <a:lnTo>
                  <a:pt x="14581" y="78682"/>
                </a:lnTo>
                <a:lnTo>
                  <a:pt x="16322" y="79665"/>
                </a:lnTo>
                <a:lnTo>
                  <a:pt x="18436" y="79368"/>
                </a:lnTo>
                <a:lnTo>
                  <a:pt x="20797" y="78217"/>
                </a:lnTo>
                <a:lnTo>
                  <a:pt x="23323" y="76498"/>
                </a:lnTo>
                <a:lnTo>
                  <a:pt x="25961" y="74399"/>
                </a:lnTo>
                <a:lnTo>
                  <a:pt x="34092" y="67344"/>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132"/>
          <p:cNvSpPr/>
          <p:nvPr/>
        </p:nvSpPr>
        <p:spPr>
          <a:xfrm>
            <a:off x="5832157" y="4620577"/>
            <a:ext cx="1037274" cy="68581"/>
          </a:xfrm>
          <a:custGeom>
            <a:avLst/>
            <a:gdLst/>
            <a:ahLst/>
            <a:cxnLst/>
            <a:rect l="0" t="0" r="0" b="0"/>
            <a:pathLst>
              <a:path w="1037274" h="68581">
                <a:moveTo>
                  <a:pt x="0" y="0"/>
                </a:moveTo>
                <a:lnTo>
                  <a:pt x="317126" y="0"/>
                </a:lnTo>
                <a:lnTo>
                  <a:pt x="329527" y="953"/>
                </a:lnTo>
                <a:lnTo>
                  <a:pt x="344463" y="2540"/>
                </a:lnTo>
                <a:lnTo>
                  <a:pt x="361087" y="4551"/>
                </a:lnTo>
                <a:lnTo>
                  <a:pt x="443645" y="11932"/>
                </a:lnTo>
                <a:lnTo>
                  <a:pt x="483243" y="14828"/>
                </a:lnTo>
                <a:lnTo>
                  <a:pt x="496469" y="15600"/>
                </a:lnTo>
                <a:lnTo>
                  <a:pt x="507192" y="17068"/>
                </a:lnTo>
                <a:lnTo>
                  <a:pt x="516246" y="18999"/>
                </a:lnTo>
                <a:lnTo>
                  <a:pt x="524187" y="21238"/>
                </a:lnTo>
                <a:lnTo>
                  <a:pt x="533290" y="22732"/>
                </a:lnTo>
                <a:lnTo>
                  <a:pt x="562401" y="24833"/>
                </a:lnTo>
                <a:lnTo>
                  <a:pt x="577299" y="25325"/>
                </a:lnTo>
                <a:lnTo>
                  <a:pt x="595368" y="27361"/>
                </a:lnTo>
                <a:lnTo>
                  <a:pt x="687163" y="39236"/>
                </a:lnTo>
                <a:lnTo>
                  <a:pt x="711171" y="41250"/>
                </a:lnTo>
                <a:lnTo>
                  <a:pt x="740891" y="42146"/>
                </a:lnTo>
                <a:lnTo>
                  <a:pt x="755865" y="43338"/>
                </a:lnTo>
                <a:lnTo>
                  <a:pt x="770610" y="45084"/>
                </a:lnTo>
                <a:lnTo>
                  <a:pt x="795883" y="48612"/>
                </a:lnTo>
                <a:lnTo>
                  <a:pt x="815466" y="50599"/>
                </a:lnTo>
                <a:lnTo>
                  <a:pt x="845857" y="51270"/>
                </a:lnTo>
                <a:lnTo>
                  <a:pt x="891618" y="51403"/>
                </a:lnTo>
                <a:lnTo>
                  <a:pt x="899212" y="52366"/>
                </a:lnTo>
                <a:lnTo>
                  <a:pt x="906180" y="53961"/>
                </a:lnTo>
                <a:lnTo>
                  <a:pt x="912729" y="55976"/>
                </a:lnTo>
                <a:lnTo>
                  <a:pt x="918049" y="57320"/>
                </a:lnTo>
                <a:lnTo>
                  <a:pt x="930086" y="59211"/>
                </a:lnTo>
                <a:lnTo>
                  <a:pt x="961622" y="59961"/>
                </a:lnTo>
                <a:lnTo>
                  <a:pt x="999872" y="60005"/>
                </a:lnTo>
                <a:lnTo>
                  <a:pt x="1001861" y="60958"/>
                </a:lnTo>
                <a:lnTo>
                  <a:pt x="1004141" y="62546"/>
                </a:lnTo>
                <a:lnTo>
                  <a:pt x="1006612" y="64557"/>
                </a:lnTo>
                <a:lnTo>
                  <a:pt x="1010165" y="65898"/>
                </a:lnTo>
                <a:lnTo>
                  <a:pt x="1023314" y="67785"/>
                </a:lnTo>
                <a:lnTo>
                  <a:pt x="1037273" y="68580"/>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133"/>
          <p:cNvSpPr/>
          <p:nvPr/>
        </p:nvSpPr>
        <p:spPr>
          <a:xfrm>
            <a:off x="6809941" y="4629161"/>
            <a:ext cx="110413" cy="119969"/>
          </a:xfrm>
          <a:custGeom>
            <a:avLst/>
            <a:gdLst/>
            <a:ahLst/>
            <a:cxnLst/>
            <a:rect l="0" t="0" r="0" b="0"/>
            <a:pathLst>
              <a:path w="110413" h="119969">
                <a:moveTo>
                  <a:pt x="33771" y="42851"/>
                </a:moveTo>
                <a:lnTo>
                  <a:pt x="24669" y="47402"/>
                </a:lnTo>
                <a:lnTo>
                  <a:pt x="21036" y="48743"/>
                </a:lnTo>
                <a:lnTo>
                  <a:pt x="17661" y="49636"/>
                </a:lnTo>
                <a:lnTo>
                  <a:pt x="14458" y="50232"/>
                </a:lnTo>
                <a:lnTo>
                  <a:pt x="11371" y="52535"/>
                </a:lnTo>
                <a:lnTo>
                  <a:pt x="8360" y="55974"/>
                </a:lnTo>
                <a:lnTo>
                  <a:pt x="1235" y="66081"/>
                </a:lnTo>
                <a:lnTo>
                  <a:pt x="651" y="69767"/>
                </a:lnTo>
                <a:lnTo>
                  <a:pt x="261" y="75083"/>
                </a:lnTo>
                <a:lnTo>
                  <a:pt x="0" y="81484"/>
                </a:lnTo>
                <a:lnTo>
                  <a:pt x="780" y="86704"/>
                </a:lnTo>
                <a:lnTo>
                  <a:pt x="2252" y="91136"/>
                </a:lnTo>
                <a:lnTo>
                  <a:pt x="4186" y="95044"/>
                </a:lnTo>
                <a:lnTo>
                  <a:pt x="6428" y="98601"/>
                </a:lnTo>
                <a:lnTo>
                  <a:pt x="8874" y="101926"/>
                </a:lnTo>
                <a:lnTo>
                  <a:pt x="15095" y="109553"/>
                </a:lnTo>
                <a:lnTo>
                  <a:pt x="18486" y="113137"/>
                </a:lnTo>
                <a:lnTo>
                  <a:pt x="20724" y="115425"/>
                </a:lnTo>
                <a:lnTo>
                  <a:pt x="23167" y="116952"/>
                </a:lnTo>
                <a:lnTo>
                  <a:pt x="25750" y="117969"/>
                </a:lnTo>
                <a:lnTo>
                  <a:pt x="28424" y="118647"/>
                </a:lnTo>
                <a:lnTo>
                  <a:pt x="31159" y="119099"/>
                </a:lnTo>
                <a:lnTo>
                  <a:pt x="33935" y="119401"/>
                </a:lnTo>
                <a:lnTo>
                  <a:pt x="36737" y="119602"/>
                </a:lnTo>
                <a:lnTo>
                  <a:pt x="39558" y="119736"/>
                </a:lnTo>
                <a:lnTo>
                  <a:pt x="45233" y="119885"/>
                </a:lnTo>
                <a:lnTo>
                  <a:pt x="53783" y="119968"/>
                </a:lnTo>
                <a:lnTo>
                  <a:pt x="57590" y="118075"/>
                </a:lnTo>
                <a:lnTo>
                  <a:pt x="62033" y="114908"/>
                </a:lnTo>
                <a:lnTo>
                  <a:pt x="66900" y="110892"/>
                </a:lnTo>
                <a:lnTo>
                  <a:pt x="70145" y="107261"/>
                </a:lnTo>
                <a:lnTo>
                  <a:pt x="72307" y="103889"/>
                </a:lnTo>
                <a:lnTo>
                  <a:pt x="73749" y="100688"/>
                </a:lnTo>
                <a:lnTo>
                  <a:pt x="75664" y="97601"/>
                </a:lnTo>
                <a:lnTo>
                  <a:pt x="77892" y="94592"/>
                </a:lnTo>
                <a:lnTo>
                  <a:pt x="80329" y="91632"/>
                </a:lnTo>
                <a:lnTo>
                  <a:pt x="81955" y="88707"/>
                </a:lnTo>
                <a:lnTo>
                  <a:pt x="83039" y="85804"/>
                </a:lnTo>
                <a:lnTo>
                  <a:pt x="83762" y="82916"/>
                </a:lnTo>
                <a:lnTo>
                  <a:pt x="85196" y="80039"/>
                </a:lnTo>
                <a:lnTo>
                  <a:pt x="87103" y="77168"/>
                </a:lnTo>
                <a:lnTo>
                  <a:pt x="89329" y="74301"/>
                </a:lnTo>
                <a:lnTo>
                  <a:pt x="90812" y="70486"/>
                </a:lnTo>
                <a:lnTo>
                  <a:pt x="91801" y="66037"/>
                </a:lnTo>
                <a:lnTo>
                  <a:pt x="92460" y="61165"/>
                </a:lnTo>
                <a:lnTo>
                  <a:pt x="93853" y="55061"/>
                </a:lnTo>
                <a:lnTo>
                  <a:pt x="95733" y="48134"/>
                </a:lnTo>
                <a:lnTo>
                  <a:pt x="97939" y="40658"/>
                </a:lnTo>
                <a:lnTo>
                  <a:pt x="99410" y="34721"/>
                </a:lnTo>
                <a:lnTo>
                  <a:pt x="100390" y="29811"/>
                </a:lnTo>
                <a:lnTo>
                  <a:pt x="101044" y="25586"/>
                </a:lnTo>
                <a:lnTo>
                  <a:pt x="99575" y="21816"/>
                </a:lnTo>
                <a:lnTo>
                  <a:pt x="96690" y="18350"/>
                </a:lnTo>
                <a:lnTo>
                  <a:pt x="92862" y="15087"/>
                </a:lnTo>
                <a:lnTo>
                  <a:pt x="89358" y="12912"/>
                </a:lnTo>
                <a:lnTo>
                  <a:pt x="86069" y="11461"/>
                </a:lnTo>
                <a:lnTo>
                  <a:pt x="82923" y="10494"/>
                </a:lnTo>
                <a:lnTo>
                  <a:pt x="79874" y="9850"/>
                </a:lnTo>
                <a:lnTo>
                  <a:pt x="76889" y="9421"/>
                </a:lnTo>
                <a:lnTo>
                  <a:pt x="73946" y="9134"/>
                </a:lnTo>
                <a:lnTo>
                  <a:pt x="71032" y="8943"/>
                </a:lnTo>
                <a:lnTo>
                  <a:pt x="68137" y="8816"/>
                </a:lnTo>
                <a:lnTo>
                  <a:pt x="62380" y="8675"/>
                </a:lnTo>
                <a:lnTo>
                  <a:pt x="56646" y="8611"/>
                </a:lnTo>
                <a:lnTo>
                  <a:pt x="52831" y="10499"/>
                </a:lnTo>
                <a:lnTo>
                  <a:pt x="48383" y="13664"/>
                </a:lnTo>
                <a:lnTo>
                  <a:pt x="43512" y="17678"/>
                </a:lnTo>
                <a:lnTo>
                  <a:pt x="39313" y="21306"/>
                </a:lnTo>
                <a:lnTo>
                  <a:pt x="35561" y="24678"/>
                </a:lnTo>
                <a:lnTo>
                  <a:pt x="32107" y="27878"/>
                </a:lnTo>
                <a:lnTo>
                  <a:pt x="29804" y="30964"/>
                </a:lnTo>
                <a:lnTo>
                  <a:pt x="28269" y="33974"/>
                </a:lnTo>
                <a:lnTo>
                  <a:pt x="27245" y="36933"/>
                </a:lnTo>
                <a:lnTo>
                  <a:pt x="25611" y="39858"/>
                </a:lnTo>
                <a:lnTo>
                  <a:pt x="23569" y="42761"/>
                </a:lnTo>
                <a:lnTo>
                  <a:pt x="21255" y="45648"/>
                </a:lnTo>
                <a:lnTo>
                  <a:pt x="19711" y="49479"/>
                </a:lnTo>
                <a:lnTo>
                  <a:pt x="18684" y="53937"/>
                </a:lnTo>
                <a:lnTo>
                  <a:pt x="17998" y="58814"/>
                </a:lnTo>
                <a:lnTo>
                  <a:pt x="17540" y="63971"/>
                </a:lnTo>
                <a:lnTo>
                  <a:pt x="17236" y="69313"/>
                </a:lnTo>
                <a:lnTo>
                  <a:pt x="17032" y="74780"/>
                </a:lnTo>
                <a:lnTo>
                  <a:pt x="17849" y="78424"/>
                </a:lnTo>
                <a:lnTo>
                  <a:pt x="19347" y="80854"/>
                </a:lnTo>
                <a:lnTo>
                  <a:pt x="21297" y="82474"/>
                </a:lnTo>
                <a:lnTo>
                  <a:pt x="24503" y="85459"/>
                </a:lnTo>
                <a:lnTo>
                  <a:pt x="33144" y="93856"/>
                </a:lnTo>
                <a:lnTo>
                  <a:pt x="38116" y="96857"/>
                </a:lnTo>
                <a:lnTo>
                  <a:pt x="43335" y="98858"/>
                </a:lnTo>
                <a:lnTo>
                  <a:pt x="48720" y="100191"/>
                </a:lnTo>
                <a:lnTo>
                  <a:pt x="53261" y="100128"/>
                </a:lnTo>
                <a:lnTo>
                  <a:pt x="57242" y="99133"/>
                </a:lnTo>
                <a:lnTo>
                  <a:pt x="60848" y="97517"/>
                </a:lnTo>
                <a:lnTo>
                  <a:pt x="69935" y="93182"/>
                </a:lnTo>
                <a:lnTo>
                  <a:pt x="75026" y="90693"/>
                </a:lnTo>
                <a:lnTo>
                  <a:pt x="79371" y="88081"/>
                </a:lnTo>
                <a:lnTo>
                  <a:pt x="83221" y="85386"/>
                </a:lnTo>
                <a:lnTo>
                  <a:pt x="86740" y="82638"/>
                </a:lnTo>
                <a:lnTo>
                  <a:pt x="90039" y="79853"/>
                </a:lnTo>
                <a:lnTo>
                  <a:pt x="93191" y="77044"/>
                </a:lnTo>
                <a:lnTo>
                  <a:pt x="96244" y="74219"/>
                </a:lnTo>
                <a:lnTo>
                  <a:pt x="99232" y="69478"/>
                </a:lnTo>
                <a:lnTo>
                  <a:pt x="102177" y="63460"/>
                </a:lnTo>
                <a:lnTo>
                  <a:pt x="105093" y="56590"/>
                </a:lnTo>
                <a:lnTo>
                  <a:pt x="107036" y="50106"/>
                </a:lnTo>
                <a:lnTo>
                  <a:pt x="108332" y="43878"/>
                </a:lnTo>
                <a:lnTo>
                  <a:pt x="109196" y="37820"/>
                </a:lnTo>
                <a:lnTo>
                  <a:pt x="109772" y="31878"/>
                </a:lnTo>
                <a:lnTo>
                  <a:pt x="110156" y="26010"/>
                </a:lnTo>
                <a:lnTo>
                  <a:pt x="110412" y="20194"/>
                </a:lnTo>
                <a:lnTo>
                  <a:pt x="109630" y="16316"/>
                </a:lnTo>
                <a:lnTo>
                  <a:pt x="108156" y="13731"/>
                </a:lnTo>
                <a:lnTo>
                  <a:pt x="106222" y="12008"/>
                </a:lnTo>
                <a:lnTo>
                  <a:pt x="101531" y="7554"/>
                </a:lnTo>
                <a:lnTo>
                  <a:pt x="98948" y="5032"/>
                </a:lnTo>
                <a:lnTo>
                  <a:pt x="96272" y="3351"/>
                </a:lnTo>
                <a:lnTo>
                  <a:pt x="93536" y="2230"/>
                </a:lnTo>
                <a:lnTo>
                  <a:pt x="90759" y="1483"/>
                </a:lnTo>
                <a:lnTo>
                  <a:pt x="87955" y="985"/>
                </a:lnTo>
                <a:lnTo>
                  <a:pt x="85135" y="652"/>
                </a:lnTo>
                <a:lnTo>
                  <a:pt x="82301" y="431"/>
                </a:lnTo>
                <a:lnTo>
                  <a:pt x="79460" y="284"/>
                </a:lnTo>
                <a:lnTo>
                  <a:pt x="73762" y="120"/>
                </a:lnTo>
                <a:lnTo>
                  <a:pt x="56946" y="6"/>
                </a:lnTo>
                <a:lnTo>
                  <a:pt x="52079" y="0"/>
                </a:lnTo>
                <a:lnTo>
                  <a:pt x="47881" y="949"/>
                </a:lnTo>
                <a:lnTo>
                  <a:pt x="44130" y="2534"/>
                </a:lnTo>
                <a:lnTo>
                  <a:pt x="40678" y="4543"/>
                </a:lnTo>
                <a:lnTo>
                  <a:pt x="37423" y="6835"/>
                </a:lnTo>
                <a:lnTo>
                  <a:pt x="34300" y="9315"/>
                </a:lnTo>
                <a:lnTo>
                  <a:pt x="31267" y="11921"/>
                </a:lnTo>
                <a:lnTo>
                  <a:pt x="29243" y="14611"/>
                </a:lnTo>
                <a:lnTo>
                  <a:pt x="27895" y="17357"/>
                </a:lnTo>
                <a:lnTo>
                  <a:pt x="26997" y="20140"/>
                </a:lnTo>
                <a:lnTo>
                  <a:pt x="25445" y="23901"/>
                </a:lnTo>
                <a:lnTo>
                  <a:pt x="23458" y="28312"/>
                </a:lnTo>
                <a:lnTo>
                  <a:pt x="21180" y="33159"/>
                </a:lnTo>
                <a:lnTo>
                  <a:pt x="20615" y="37342"/>
                </a:lnTo>
                <a:lnTo>
                  <a:pt x="21190" y="41084"/>
                </a:lnTo>
                <a:lnTo>
                  <a:pt x="22527" y="44530"/>
                </a:lnTo>
                <a:lnTo>
                  <a:pt x="24370" y="48733"/>
                </a:lnTo>
                <a:lnTo>
                  <a:pt x="28958" y="58483"/>
                </a:lnTo>
                <a:lnTo>
                  <a:pt x="36896" y="74682"/>
                </a:lnTo>
                <a:lnTo>
                  <a:pt x="38712" y="79312"/>
                </a:lnTo>
                <a:lnTo>
                  <a:pt x="39923" y="83351"/>
                </a:lnTo>
                <a:lnTo>
                  <a:pt x="40729" y="86996"/>
                </a:lnTo>
                <a:lnTo>
                  <a:pt x="42220" y="89426"/>
                </a:lnTo>
                <a:lnTo>
                  <a:pt x="44166" y="91046"/>
                </a:lnTo>
                <a:lnTo>
                  <a:pt x="46416" y="92126"/>
                </a:lnTo>
                <a:lnTo>
                  <a:pt x="48869" y="92846"/>
                </a:lnTo>
                <a:lnTo>
                  <a:pt x="51456" y="93326"/>
                </a:lnTo>
                <a:lnTo>
                  <a:pt x="54133" y="93646"/>
                </a:lnTo>
                <a:lnTo>
                  <a:pt x="56871" y="93860"/>
                </a:lnTo>
                <a:lnTo>
                  <a:pt x="59648" y="94002"/>
                </a:lnTo>
                <a:lnTo>
                  <a:pt x="62452" y="94097"/>
                </a:lnTo>
                <a:lnTo>
                  <a:pt x="65275" y="93207"/>
                </a:lnTo>
                <a:lnTo>
                  <a:pt x="68108" y="91662"/>
                </a:lnTo>
                <a:lnTo>
                  <a:pt x="74950" y="86889"/>
                </a:lnTo>
                <a:lnTo>
                  <a:pt x="75511" y="84592"/>
                </a:lnTo>
                <a:lnTo>
                  <a:pt x="75885" y="81156"/>
                </a:lnTo>
                <a:lnTo>
                  <a:pt x="76135" y="76960"/>
                </a:lnTo>
                <a:lnTo>
                  <a:pt x="76412" y="69758"/>
                </a:lnTo>
                <a:lnTo>
                  <a:pt x="76568" y="60349"/>
                </a:lnTo>
                <a:lnTo>
                  <a:pt x="76620" y="44085"/>
                </a:lnTo>
                <a:lnTo>
                  <a:pt x="75672" y="40816"/>
                </a:lnTo>
                <a:lnTo>
                  <a:pt x="74088" y="38637"/>
                </a:lnTo>
                <a:lnTo>
                  <a:pt x="72079" y="37184"/>
                </a:lnTo>
                <a:lnTo>
                  <a:pt x="69787" y="36216"/>
                </a:lnTo>
                <a:lnTo>
                  <a:pt x="67307" y="35570"/>
                </a:lnTo>
                <a:lnTo>
                  <a:pt x="64701" y="35140"/>
                </a:lnTo>
                <a:lnTo>
                  <a:pt x="62011" y="35805"/>
                </a:lnTo>
                <a:lnTo>
                  <a:pt x="59265" y="37201"/>
                </a:lnTo>
                <a:lnTo>
                  <a:pt x="52565" y="41735"/>
                </a:lnTo>
                <a:lnTo>
                  <a:pt x="51063" y="43060"/>
                </a:lnTo>
                <a:lnTo>
                  <a:pt x="46854" y="47071"/>
                </a:lnTo>
                <a:lnTo>
                  <a:pt x="45350" y="49475"/>
                </a:lnTo>
                <a:lnTo>
                  <a:pt x="44349" y="52030"/>
                </a:lnTo>
                <a:lnTo>
                  <a:pt x="43680" y="54685"/>
                </a:lnTo>
                <a:lnTo>
                  <a:pt x="44187" y="57408"/>
                </a:lnTo>
                <a:lnTo>
                  <a:pt x="45477" y="60176"/>
                </a:lnTo>
                <a:lnTo>
                  <a:pt x="49842" y="66910"/>
                </a:lnTo>
                <a:lnTo>
                  <a:pt x="51153" y="67463"/>
                </a:lnTo>
                <a:lnTo>
                  <a:pt x="52978" y="67832"/>
                </a:lnTo>
                <a:lnTo>
                  <a:pt x="55149" y="68077"/>
                </a:lnTo>
                <a:lnTo>
                  <a:pt x="57548" y="68241"/>
                </a:lnTo>
                <a:lnTo>
                  <a:pt x="60100" y="68350"/>
                </a:lnTo>
                <a:lnTo>
                  <a:pt x="62754" y="68423"/>
                </a:lnTo>
                <a:lnTo>
                  <a:pt x="64523" y="66567"/>
                </a:lnTo>
                <a:lnTo>
                  <a:pt x="65702" y="63424"/>
                </a:lnTo>
                <a:lnTo>
                  <a:pt x="66488" y="59424"/>
                </a:lnTo>
                <a:lnTo>
                  <a:pt x="67012" y="53900"/>
                </a:lnTo>
                <a:lnTo>
                  <a:pt x="67362" y="47359"/>
                </a:lnTo>
                <a:lnTo>
                  <a:pt x="67595" y="40141"/>
                </a:lnTo>
                <a:lnTo>
                  <a:pt x="66798" y="34377"/>
                </a:lnTo>
                <a:lnTo>
                  <a:pt x="65314" y="29582"/>
                </a:lnTo>
                <a:lnTo>
                  <a:pt x="63372" y="25432"/>
                </a:lnTo>
                <a:lnTo>
                  <a:pt x="61125" y="23618"/>
                </a:lnTo>
                <a:lnTo>
                  <a:pt x="58674" y="23362"/>
                </a:lnTo>
                <a:lnTo>
                  <a:pt x="50916" y="25706"/>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134"/>
          <p:cNvSpPr/>
          <p:nvPr/>
        </p:nvSpPr>
        <p:spPr>
          <a:xfrm>
            <a:off x="6560819" y="2429998"/>
            <a:ext cx="317184" cy="322752"/>
          </a:xfrm>
          <a:custGeom>
            <a:avLst/>
            <a:gdLst/>
            <a:ahLst/>
            <a:cxnLst/>
            <a:rect l="0" t="0" r="0" b="0"/>
            <a:pathLst>
              <a:path w="317184" h="322752">
                <a:moveTo>
                  <a:pt x="0" y="4591"/>
                </a:moveTo>
                <a:lnTo>
                  <a:pt x="11932" y="28455"/>
                </a:lnTo>
                <a:lnTo>
                  <a:pt x="13670" y="33836"/>
                </a:lnTo>
                <a:lnTo>
                  <a:pt x="14829" y="39328"/>
                </a:lnTo>
                <a:lnTo>
                  <a:pt x="15601" y="44894"/>
                </a:lnTo>
                <a:lnTo>
                  <a:pt x="17068" y="52415"/>
                </a:lnTo>
                <a:lnTo>
                  <a:pt x="21238" y="70931"/>
                </a:lnTo>
                <a:lnTo>
                  <a:pt x="23684" y="86918"/>
                </a:lnTo>
                <a:lnTo>
                  <a:pt x="31677" y="150164"/>
                </a:lnTo>
                <a:lnTo>
                  <a:pt x="39126" y="198325"/>
                </a:lnTo>
                <a:lnTo>
                  <a:pt x="40371" y="208995"/>
                </a:lnTo>
                <a:lnTo>
                  <a:pt x="41202" y="218013"/>
                </a:lnTo>
                <a:lnTo>
                  <a:pt x="42708" y="229740"/>
                </a:lnTo>
                <a:lnTo>
                  <a:pt x="46921" y="258010"/>
                </a:lnTo>
                <a:lnTo>
                  <a:pt x="49379" y="271645"/>
                </a:lnTo>
                <a:lnTo>
                  <a:pt x="51970" y="284545"/>
                </a:lnTo>
                <a:lnTo>
                  <a:pt x="54649" y="296954"/>
                </a:lnTo>
                <a:lnTo>
                  <a:pt x="56436" y="306180"/>
                </a:lnTo>
                <a:lnTo>
                  <a:pt x="57626" y="313283"/>
                </a:lnTo>
                <a:lnTo>
                  <a:pt x="58949" y="321810"/>
                </a:lnTo>
                <a:lnTo>
                  <a:pt x="59302" y="322751"/>
                </a:lnTo>
                <a:lnTo>
                  <a:pt x="59538" y="322425"/>
                </a:lnTo>
                <a:lnTo>
                  <a:pt x="59946" y="312535"/>
                </a:lnTo>
                <a:lnTo>
                  <a:pt x="59966" y="309900"/>
                </a:lnTo>
                <a:lnTo>
                  <a:pt x="57450" y="301892"/>
                </a:lnTo>
                <a:lnTo>
                  <a:pt x="55445" y="297089"/>
                </a:lnTo>
                <a:lnTo>
                  <a:pt x="53156" y="291030"/>
                </a:lnTo>
                <a:lnTo>
                  <a:pt x="48072" y="276677"/>
                </a:lnTo>
                <a:lnTo>
                  <a:pt x="46336" y="265992"/>
                </a:lnTo>
                <a:lnTo>
                  <a:pt x="45178" y="253154"/>
                </a:lnTo>
                <a:lnTo>
                  <a:pt x="44407" y="238880"/>
                </a:lnTo>
                <a:lnTo>
                  <a:pt x="43549" y="212860"/>
                </a:lnTo>
                <a:lnTo>
                  <a:pt x="43320" y="200587"/>
                </a:lnTo>
                <a:lnTo>
                  <a:pt x="44120" y="189548"/>
                </a:lnTo>
                <a:lnTo>
                  <a:pt x="45606" y="179331"/>
                </a:lnTo>
                <a:lnTo>
                  <a:pt x="47549" y="169662"/>
                </a:lnTo>
                <a:lnTo>
                  <a:pt x="54835" y="128749"/>
                </a:lnTo>
                <a:lnTo>
                  <a:pt x="58465" y="116891"/>
                </a:lnTo>
                <a:lnTo>
                  <a:pt x="62789" y="107080"/>
                </a:lnTo>
                <a:lnTo>
                  <a:pt x="67577" y="98635"/>
                </a:lnTo>
                <a:lnTo>
                  <a:pt x="77977" y="79091"/>
                </a:lnTo>
                <a:lnTo>
                  <a:pt x="83418" y="68546"/>
                </a:lnTo>
                <a:lnTo>
                  <a:pt x="88949" y="59610"/>
                </a:lnTo>
                <a:lnTo>
                  <a:pt x="94542" y="51748"/>
                </a:lnTo>
                <a:lnTo>
                  <a:pt x="100176" y="44602"/>
                </a:lnTo>
                <a:lnTo>
                  <a:pt x="105836" y="38885"/>
                </a:lnTo>
                <a:lnTo>
                  <a:pt x="111515" y="34121"/>
                </a:lnTo>
                <a:lnTo>
                  <a:pt x="117206" y="29993"/>
                </a:lnTo>
                <a:lnTo>
                  <a:pt x="126070" y="22866"/>
                </a:lnTo>
                <a:lnTo>
                  <a:pt x="134136" y="16524"/>
                </a:lnTo>
                <a:lnTo>
                  <a:pt x="138954" y="13499"/>
                </a:lnTo>
                <a:lnTo>
                  <a:pt x="144071" y="10530"/>
                </a:lnTo>
                <a:lnTo>
                  <a:pt x="149388" y="8550"/>
                </a:lnTo>
                <a:lnTo>
                  <a:pt x="154837" y="7231"/>
                </a:lnTo>
                <a:lnTo>
                  <a:pt x="160375" y="6351"/>
                </a:lnTo>
                <a:lnTo>
                  <a:pt x="165971" y="4812"/>
                </a:lnTo>
                <a:lnTo>
                  <a:pt x="171608" y="2833"/>
                </a:lnTo>
                <a:lnTo>
                  <a:pt x="177271" y="562"/>
                </a:lnTo>
                <a:lnTo>
                  <a:pt x="182950" y="0"/>
                </a:lnTo>
                <a:lnTo>
                  <a:pt x="188643" y="578"/>
                </a:lnTo>
                <a:lnTo>
                  <a:pt x="194342" y="1916"/>
                </a:lnTo>
                <a:lnTo>
                  <a:pt x="200046" y="2808"/>
                </a:lnTo>
                <a:lnTo>
                  <a:pt x="205754" y="3403"/>
                </a:lnTo>
                <a:lnTo>
                  <a:pt x="211465" y="3799"/>
                </a:lnTo>
                <a:lnTo>
                  <a:pt x="217177" y="5968"/>
                </a:lnTo>
                <a:lnTo>
                  <a:pt x="222890" y="9319"/>
                </a:lnTo>
                <a:lnTo>
                  <a:pt x="228603" y="13458"/>
                </a:lnTo>
                <a:lnTo>
                  <a:pt x="250297" y="28385"/>
                </a:lnTo>
                <a:lnTo>
                  <a:pt x="258305" y="34742"/>
                </a:lnTo>
                <a:lnTo>
                  <a:pt x="266501" y="41837"/>
                </a:lnTo>
                <a:lnTo>
                  <a:pt x="274823" y="49424"/>
                </a:lnTo>
                <a:lnTo>
                  <a:pt x="281323" y="54483"/>
                </a:lnTo>
                <a:lnTo>
                  <a:pt x="295022" y="62554"/>
                </a:lnTo>
                <a:lnTo>
                  <a:pt x="301936" y="67818"/>
                </a:lnTo>
                <a:lnTo>
                  <a:pt x="308184" y="73332"/>
                </a:lnTo>
                <a:lnTo>
                  <a:pt x="317183" y="81744"/>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135"/>
          <p:cNvSpPr/>
          <p:nvPr/>
        </p:nvSpPr>
        <p:spPr>
          <a:xfrm>
            <a:off x="6878186" y="2452401"/>
            <a:ext cx="359862" cy="316345"/>
          </a:xfrm>
          <a:custGeom>
            <a:avLst/>
            <a:gdLst/>
            <a:ahLst/>
            <a:cxnLst/>
            <a:rect l="0" t="0" r="0" b="0"/>
            <a:pathLst>
              <a:path w="359862" h="316345">
                <a:moveTo>
                  <a:pt x="136976" y="33624"/>
                </a:moveTo>
                <a:lnTo>
                  <a:pt x="136976" y="6930"/>
                </a:lnTo>
                <a:lnTo>
                  <a:pt x="136024" y="4398"/>
                </a:lnTo>
                <a:lnTo>
                  <a:pt x="134437" y="2710"/>
                </a:lnTo>
                <a:lnTo>
                  <a:pt x="132425" y="1584"/>
                </a:lnTo>
                <a:lnTo>
                  <a:pt x="127651" y="334"/>
                </a:lnTo>
                <a:lnTo>
                  <a:pt x="125044" y="0"/>
                </a:lnTo>
                <a:lnTo>
                  <a:pt x="122354" y="731"/>
                </a:lnTo>
                <a:lnTo>
                  <a:pt x="113064" y="6309"/>
                </a:lnTo>
                <a:lnTo>
                  <a:pt x="103806" y="11324"/>
                </a:lnTo>
                <a:lnTo>
                  <a:pt x="95882" y="16728"/>
                </a:lnTo>
                <a:lnTo>
                  <a:pt x="88232" y="23257"/>
                </a:lnTo>
                <a:lnTo>
                  <a:pt x="78482" y="32509"/>
                </a:lnTo>
                <a:lnTo>
                  <a:pt x="45418" y="65209"/>
                </a:lnTo>
                <a:lnTo>
                  <a:pt x="40695" y="71826"/>
                </a:lnTo>
                <a:lnTo>
                  <a:pt x="36594" y="79094"/>
                </a:lnTo>
                <a:lnTo>
                  <a:pt x="32907" y="86797"/>
                </a:lnTo>
                <a:lnTo>
                  <a:pt x="28544" y="97647"/>
                </a:lnTo>
                <a:lnTo>
                  <a:pt x="18617" y="124944"/>
                </a:lnTo>
                <a:lnTo>
                  <a:pt x="6868" y="158789"/>
                </a:lnTo>
                <a:lnTo>
                  <a:pt x="4517" y="169455"/>
                </a:lnTo>
                <a:lnTo>
                  <a:pt x="2951" y="180375"/>
                </a:lnTo>
                <a:lnTo>
                  <a:pt x="1906" y="191465"/>
                </a:lnTo>
                <a:lnTo>
                  <a:pt x="1209" y="200764"/>
                </a:lnTo>
                <a:lnTo>
                  <a:pt x="745" y="208868"/>
                </a:lnTo>
                <a:lnTo>
                  <a:pt x="435" y="216176"/>
                </a:lnTo>
                <a:lnTo>
                  <a:pt x="91" y="231915"/>
                </a:lnTo>
                <a:lnTo>
                  <a:pt x="0" y="240113"/>
                </a:lnTo>
                <a:lnTo>
                  <a:pt x="891" y="247483"/>
                </a:lnTo>
                <a:lnTo>
                  <a:pt x="2438" y="254302"/>
                </a:lnTo>
                <a:lnTo>
                  <a:pt x="4421" y="260752"/>
                </a:lnTo>
                <a:lnTo>
                  <a:pt x="7649" y="267910"/>
                </a:lnTo>
                <a:lnTo>
                  <a:pt x="11705" y="275540"/>
                </a:lnTo>
                <a:lnTo>
                  <a:pt x="16315" y="283484"/>
                </a:lnTo>
                <a:lnTo>
                  <a:pt x="21293" y="289732"/>
                </a:lnTo>
                <a:lnTo>
                  <a:pt x="31904" y="299215"/>
                </a:lnTo>
                <a:lnTo>
                  <a:pt x="40430" y="306604"/>
                </a:lnTo>
                <a:lnTo>
                  <a:pt x="44037" y="309908"/>
                </a:lnTo>
                <a:lnTo>
                  <a:pt x="48347" y="312111"/>
                </a:lnTo>
                <a:lnTo>
                  <a:pt x="58216" y="314558"/>
                </a:lnTo>
                <a:lnTo>
                  <a:pt x="66411" y="315646"/>
                </a:lnTo>
                <a:lnTo>
                  <a:pt x="74181" y="316129"/>
                </a:lnTo>
                <a:lnTo>
                  <a:pt x="83985" y="316344"/>
                </a:lnTo>
                <a:lnTo>
                  <a:pt x="88314" y="315449"/>
                </a:lnTo>
                <a:lnTo>
                  <a:pt x="95663" y="311914"/>
                </a:lnTo>
                <a:lnTo>
                  <a:pt x="105156" y="304569"/>
                </a:lnTo>
                <a:lnTo>
                  <a:pt x="113626" y="296601"/>
                </a:lnTo>
                <a:lnTo>
                  <a:pt x="118552" y="291810"/>
                </a:lnTo>
                <a:lnTo>
                  <a:pt x="122788" y="286710"/>
                </a:lnTo>
                <a:lnTo>
                  <a:pt x="126566" y="281405"/>
                </a:lnTo>
                <a:lnTo>
                  <a:pt x="130036" y="275964"/>
                </a:lnTo>
                <a:lnTo>
                  <a:pt x="133301" y="269479"/>
                </a:lnTo>
                <a:lnTo>
                  <a:pt x="136431" y="262298"/>
                </a:lnTo>
                <a:lnTo>
                  <a:pt x="139470" y="254653"/>
                </a:lnTo>
                <a:lnTo>
                  <a:pt x="147927" y="230919"/>
                </a:lnTo>
                <a:lnTo>
                  <a:pt x="168879" y="169115"/>
                </a:lnTo>
                <a:lnTo>
                  <a:pt x="173485" y="153479"/>
                </a:lnTo>
                <a:lnTo>
                  <a:pt x="177508" y="138292"/>
                </a:lnTo>
                <a:lnTo>
                  <a:pt x="181142" y="123405"/>
                </a:lnTo>
                <a:lnTo>
                  <a:pt x="183565" y="109670"/>
                </a:lnTo>
                <a:lnTo>
                  <a:pt x="185181" y="96704"/>
                </a:lnTo>
                <a:lnTo>
                  <a:pt x="186257" y="84250"/>
                </a:lnTo>
                <a:lnTo>
                  <a:pt x="186975" y="74042"/>
                </a:lnTo>
                <a:lnTo>
                  <a:pt x="187773" y="57620"/>
                </a:lnTo>
                <a:lnTo>
                  <a:pt x="187985" y="62956"/>
                </a:lnTo>
                <a:lnTo>
                  <a:pt x="188222" y="96825"/>
                </a:lnTo>
                <a:lnTo>
                  <a:pt x="190190" y="116715"/>
                </a:lnTo>
                <a:lnTo>
                  <a:pt x="193407" y="136643"/>
                </a:lnTo>
                <a:lnTo>
                  <a:pt x="207707" y="207431"/>
                </a:lnTo>
                <a:lnTo>
                  <a:pt x="210800" y="220933"/>
                </a:lnTo>
                <a:lnTo>
                  <a:pt x="213815" y="232792"/>
                </a:lnTo>
                <a:lnTo>
                  <a:pt x="216777" y="243555"/>
                </a:lnTo>
                <a:lnTo>
                  <a:pt x="219704" y="252635"/>
                </a:lnTo>
                <a:lnTo>
                  <a:pt x="222609" y="260594"/>
                </a:lnTo>
                <a:lnTo>
                  <a:pt x="225497" y="267805"/>
                </a:lnTo>
                <a:lnTo>
                  <a:pt x="228375" y="274517"/>
                </a:lnTo>
                <a:lnTo>
                  <a:pt x="234113" y="287055"/>
                </a:lnTo>
                <a:lnTo>
                  <a:pt x="237929" y="292113"/>
                </a:lnTo>
                <a:lnTo>
                  <a:pt x="247249" y="300273"/>
                </a:lnTo>
                <a:lnTo>
                  <a:pt x="255201" y="304534"/>
                </a:lnTo>
                <a:lnTo>
                  <a:pt x="261911" y="306428"/>
                </a:lnTo>
                <a:lnTo>
                  <a:pt x="271996" y="307495"/>
                </a:lnTo>
                <a:lnTo>
                  <a:pt x="281440" y="307744"/>
                </a:lnTo>
                <a:lnTo>
                  <a:pt x="291987" y="305315"/>
                </a:lnTo>
                <a:lnTo>
                  <a:pt x="302072" y="301060"/>
                </a:lnTo>
                <a:lnTo>
                  <a:pt x="309729" y="295995"/>
                </a:lnTo>
                <a:lnTo>
                  <a:pt x="318848" y="288028"/>
                </a:lnTo>
                <a:lnTo>
                  <a:pt x="323947" y="283236"/>
                </a:lnTo>
                <a:lnTo>
                  <a:pt x="329250" y="276232"/>
                </a:lnTo>
                <a:lnTo>
                  <a:pt x="334691" y="267753"/>
                </a:lnTo>
                <a:lnTo>
                  <a:pt x="340224" y="258290"/>
                </a:lnTo>
                <a:lnTo>
                  <a:pt x="348911" y="242695"/>
                </a:lnTo>
                <a:lnTo>
                  <a:pt x="359861" y="222219"/>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136"/>
          <p:cNvSpPr/>
          <p:nvPr/>
        </p:nvSpPr>
        <p:spPr>
          <a:xfrm>
            <a:off x="7272547" y="2477996"/>
            <a:ext cx="221302" cy="299494"/>
          </a:xfrm>
          <a:custGeom>
            <a:avLst/>
            <a:gdLst/>
            <a:ahLst/>
            <a:cxnLst/>
            <a:rect l="0" t="0" r="0" b="0"/>
            <a:pathLst>
              <a:path w="221302" h="299494">
                <a:moveTo>
                  <a:pt x="16935" y="8029"/>
                </a:moveTo>
                <a:lnTo>
                  <a:pt x="7834" y="8029"/>
                </a:lnTo>
                <a:lnTo>
                  <a:pt x="5152" y="8981"/>
                </a:lnTo>
                <a:lnTo>
                  <a:pt x="3365" y="10568"/>
                </a:lnTo>
                <a:lnTo>
                  <a:pt x="2174" y="12580"/>
                </a:lnTo>
                <a:lnTo>
                  <a:pt x="850" y="19894"/>
                </a:lnTo>
                <a:lnTo>
                  <a:pt x="496" y="24511"/>
                </a:lnTo>
                <a:lnTo>
                  <a:pt x="261" y="29494"/>
                </a:lnTo>
                <a:lnTo>
                  <a:pt x="0" y="40111"/>
                </a:lnTo>
                <a:lnTo>
                  <a:pt x="882" y="48467"/>
                </a:lnTo>
                <a:lnTo>
                  <a:pt x="2423" y="58800"/>
                </a:lnTo>
                <a:lnTo>
                  <a:pt x="4404" y="70451"/>
                </a:lnTo>
                <a:lnTo>
                  <a:pt x="6676" y="80124"/>
                </a:lnTo>
                <a:lnTo>
                  <a:pt x="9143" y="88477"/>
                </a:lnTo>
                <a:lnTo>
                  <a:pt x="19947" y="120122"/>
                </a:lnTo>
                <a:lnTo>
                  <a:pt x="24657" y="132287"/>
                </a:lnTo>
                <a:lnTo>
                  <a:pt x="37513" y="163585"/>
                </a:lnTo>
                <a:lnTo>
                  <a:pt x="43988" y="176503"/>
                </a:lnTo>
                <a:lnTo>
                  <a:pt x="50210" y="187020"/>
                </a:lnTo>
                <a:lnTo>
                  <a:pt x="56263" y="195936"/>
                </a:lnTo>
                <a:lnTo>
                  <a:pt x="62204" y="205690"/>
                </a:lnTo>
                <a:lnTo>
                  <a:pt x="68070" y="216003"/>
                </a:lnTo>
                <a:lnTo>
                  <a:pt x="84494" y="246183"/>
                </a:lnTo>
                <a:lnTo>
                  <a:pt x="84835" y="244903"/>
                </a:lnTo>
                <a:lnTo>
                  <a:pt x="85213" y="238401"/>
                </a:lnTo>
                <a:lnTo>
                  <a:pt x="83408" y="228285"/>
                </a:lnTo>
                <a:lnTo>
                  <a:pt x="80301" y="213921"/>
                </a:lnTo>
                <a:lnTo>
                  <a:pt x="76323" y="196725"/>
                </a:lnTo>
                <a:lnTo>
                  <a:pt x="73672" y="182404"/>
                </a:lnTo>
                <a:lnTo>
                  <a:pt x="71905" y="169999"/>
                </a:lnTo>
                <a:lnTo>
                  <a:pt x="70727" y="158871"/>
                </a:lnTo>
                <a:lnTo>
                  <a:pt x="69942" y="148595"/>
                </a:lnTo>
                <a:lnTo>
                  <a:pt x="69418" y="138887"/>
                </a:lnTo>
                <a:lnTo>
                  <a:pt x="69069" y="129558"/>
                </a:lnTo>
                <a:lnTo>
                  <a:pt x="69788" y="120481"/>
                </a:lnTo>
                <a:lnTo>
                  <a:pt x="71221" y="111572"/>
                </a:lnTo>
                <a:lnTo>
                  <a:pt x="73127" y="102775"/>
                </a:lnTo>
                <a:lnTo>
                  <a:pt x="75352" y="95005"/>
                </a:lnTo>
                <a:lnTo>
                  <a:pt x="77787" y="87920"/>
                </a:lnTo>
                <a:lnTo>
                  <a:pt x="93091" y="49210"/>
                </a:lnTo>
                <a:lnTo>
                  <a:pt x="98186" y="40245"/>
                </a:lnTo>
                <a:lnTo>
                  <a:pt x="103487" y="33316"/>
                </a:lnTo>
                <a:lnTo>
                  <a:pt x="108926" y="27745"/>
                </a:lnTo>
                <a:lnTo>
                  <a:pt x="114457" y="23078"/>
                </a:lnTo>
                <a:lnTo>
                  <a:pt x="120050" y="19014"/>
                </a:lnTo>
                <a:lnTo>
                  <a:pt x="125683" y="15352"/>
                </a:lnTo>
                <a:lnTo>
                  <a:pt x="131344" y="11958"/>
                </a:lnTo>
                <a:lnTo>
                  <a:pt x="137023" y="8744"/>
                </a:lnTo>
                <a:lnTo>
                  <a:pt x="142713" y="5648"/>
                </a:lnTo>
                <a:lnTo>
                  <a:pt x="147460" y="3584"/>
                </a:lnTo>
                <a:lnTo>
                  <a:pt x="151577" y="2208"/>
                </a:lnTo>
                <a:lnTo>
                  <a:pt x="155274" y="1291"/>
                </a:lnTo>
                <a:lnTo>
                  <a:pt x="159643" y="679"/>
                </a:lnTo>
                <a:lnTo>
                  <a:pt x="164461" y="271"/>
                </a:lnTo>
                <a:lnTo>
                  <a:pt x="169579" y="0"/>
                </a:lnTo>
                <a:lnTo>
                  <a:pt x="173942" y="771"/>
                </a:lnTo>
                <a:lnTo>
                  <a:pt x="177805" y="2238"/>
                </a:lnTo>
                <a:lnTo>
                  <a:pt x="181332" y="4168"/>
                </a:lnTo>
                <a:lnTo>
                  <a:pt x="195397" y="11435"/>
                </a:lnTo>
                <a:lnTo>
                  <a:pt x="199727" y="15062"/>
                </a:lnTo>
                <a:lnTo>
                  <a:pt x="203567" y="19385"/>
                </a:lnTo>
                <a:lnTo>
                  <a:pt x="207079" y="24172"/>
                </a:lnTo>
                <a:lnTo>
                  <a:pt x="209420" y="30221"/>
                </a:lnTo>
                <a:lnTo>
                  <a:pt x="210981" y="37111"/>
                </a:lnTo>
                <a:lnTo>
                  <a:pt x="213668" y="55244"/>
                </a:lnTo>
                <a:lnTo>
                  <a:pt x="218036" y="82353"/>
                </a:lnTo>
                <a:lnTo>
                  <a:pt x="219583" y="95678"/>
                </a:lnTo>
                <a:lnTo>
                  <a:pt x="220614" y="108372"/>
                </a:lnTo>
                <a:lnTo>
                  <a:pt x="221301" y="120644"/>
                </a:lnTo>
                <a:lnTo>
                  <a:pt x="220807" y="131683"/>
                </a:lnTo>
                <a:lnTo>
                  <a:pt x="219524" y="141900"/>
                </a:lnTo>
                <a:lnTo>
                  <a:pt x="217718" y="151569"/>
                </a:lnTo>
                <a:lnTo>
                  <a:pt x="206072" y="206134"/>
                </a:lnTo>
                <a:lnTo>
                  <a:pt x="203033" y="223919"/>
                </a:lnTo>
                <a:lnTo>
                  <a:pt x="201008" y="239585"/>
                </a:lnTo>
                <a:lnTo>
                  <a:pt x="199658" y="253840"/>
                </a:lnTo>
                <a:lnTo>
                  <a:pt x="198758" y="265248"/>
                </a:lnTo>
                <a:lnTo>
                  <a:pt x="198158" y="274758"/>
                </a:lnTo>
                <a:lnTo>
                  <a:pt x="197758" y="283003"/>
                </a:lnTo>
                <a:lnTo>
                  <a:pt x="198444" y="288500"/>
                </a:lnTo>
                <a:lnTo>
                  <a:pt x="199853" y="292164"/>
                </a:lnTo>
                <a:lnTo>
                  <a:pt x="201746" y="294608"/>
                </a:lnTo>
                <a:lnTo>
                  <a:pt x="203959" y="296236"/>
                </a:lnTo>
                <a:lnTo>
                  <a:pt x="206388" y="297322"/>
                </a:lnTo>
                <a:lnTo>
                  <a:pt x="214103" y="299493"/>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137"/>
          <p:cNvSpPr/>
          <p:nvPr/>
        </p:nvSpPr>
        <p:spPr>
          <a:xfrm>
            <a:off x="7529881" y="2477452"/>
            <a:ext cx="281828" cy="555743"/>
          </a:xfrm>
          <a:custGeom>
            <a:avLst/>
            <a:gdLst/>
            <a:ahLst/>
            <a:cxnLst/>
            <a:rect l="0" t="0" r="0" b="0"/>
            <a:pathLst>
              <a:path w="281828" h="555743">
                <a:moveTo>
                  <a:pt x="136791" y="0"/>
                </a:moveTo>
                <a:lnTo>
                  <a:pt x="123138" y="4551"/>
                </a:lnTo>
                <a:lnTo>
                  <a:pt x="117212" y="6844"/>
                </a:lnTo>
                <a:lnTo>
                  <a:pt x="111356" y="9325"/>
                </a:lnTo>
                <a:lnTo>
                  <a:pt x="105547" y="11932"/>
                </a:lnTo>
                <a:lnTo>
                  <a:pt x="100722" y="15575"/>
                </a:lnTo>
                <a:lnTo>
                  <a:pt x="92821" y="24702"/>
                </a:lnTo>
                <a:lnTo>
                  <a:pt x="85570" y="31708"/>
                </a:lnTo>
                <a:lnTo>
                  <a:pt x="75974" y="40189"/>
                </a:lnTo>
                <a:lnTo>
                  <a:pt x="64813" y="49652"/>
                </a:lnTo>
                <a:lnTo>
                  <a:pt x="56421" y="58819"/>
                </a:lnTo>
                <a:lnTo>
                  <a:pt x="49874" y="67788"/>
                </a:lnTo>
                <a:lnTo>
                  <a:pt x="44556" y="76624"/>
                </a:lnTo>
                <a:lnTo>
                  <a:pt x="40059" y="85373"/>
                </a:lnTo>
                <a:lnTo>
                  <a:pt x="27273" y="114196"/>
                </a:lnTo>
                <a:lnTo>
                  <a:pt x="13822" y="142194"/>
                </a:lnTo>
                <a:lnTo>
                  <a:pt x="9092" y="154803"/>
                </a:lnTo>
                <a:lnTo>
                  <a:pt x="5938" y="166067"/>
                </a:lnTo>
                <a:lnTo>
                  <a:pt x="3835" y="176434"/>
                </a:lnTo>
                <a:lnTo>
                  <a:pt x="2434" y="186203"/>
                </a:lnTo>
                <a:lnTo>
                  <a:pt x="1500" y="195573"/>
                </a:lnTo>
                <a:lnTo>
                  <a:pt x="461" y="212651"/>
                </a:lnTo>
                <a:lnTo>
                  <a:pt x="0" y="226592"/>
                </a:lnTo>
                <a:lnTo>
                  <a:pt x="2335" y="239137"/>
                </a:lnTo>
                <a:lnTo>
                  <a:pt x="6465" y="254370"/>
                </a:lnTo>
                <a:lnTo>
                  <a:pt x="7045" y="258163"/>
                </a:lnTo>
                <a:lnTo>
                  <a:pt x="10228" y="264917"/>
                </a:lnTo>
                <a:lnTo>
                  <a:pt x="12412" y="268051"/>
                </a:lnTo>
                <a:lnTo>
                  <a:pt x="15771" y="270141"/>
                </a:lnTo>
                <a:lnTo>
                  <a:pt x="19916" y="271534"/>
                </a:lnTo>
                <a:lnTo>
                  <a:pt x="28649" y="273082"/>
                </a:lnTo>
                <a:lnTo>
                  <a:pt x="35706" y="273770"/>
                </a:lnTo>
                <a:lnTo>
                  <a:pt x="39874" y="273953"/>
                </a:lnTo>
                <a:lnTo>
                  <a:pt x="49585" y="274157"/>
                </a:lnTo>
                <a:lnTo>
                  <a:pt x="54841" y="272306"/>
                </a:lnTo>
                <a:lnTo>
                  <a:pt x="60251" y="269168"/>
                </a:lnTo>
                <a:lnTo>
                  <a:pt x="65761" y="265170"/>
                </a:lnTo>
                <a:lnTo>
                  <a:pt x="74425" y="258188"/>
                </a:lnTo>
                <a:lnTo>
                  <a:pt x="78069" y="254993"/>
                </a:lnTo>
                <a:lnTo>
                  <a:pt x="83355" y="250958"/>
                </a:lnTo>
                <a:lnTo>
                  <a:pt x="89737" y="246363"/>
                </a:lnTo>
                <a:lnTo>
                  <a:pt x="96849" y="241394"/>
                </a:lnTo>
                <a:lnTo>
                  <a:pt x="102543" y="235225"/>
                </a:lnTo>
                <a:lnTo>
                  <a:pt x="107292" y="228254"/>
                </a:lnTo>
                <a:lnTo>
                  <a:pt x="116060" y="213841"/>
                </a:lnTo>
                <a:lnTo>
                  <a:pt x="121065" y="207331"/>
                </a:lnTo>
                <a:lnTo>
                  <a:pt x="126307" y="201086"/>
                </a:lnTo>
                <a:lnTo>
                  <a:pt x="131707" y="194064"/>
                </a:lnTo>
                <a:lnTo>
                  <a:pt x="137212" y="186527"/>
                </a:lnTo>
                <a:lnTo>
                  <a:pt x="149361" y="169578"/>
                </a:lnTo>
                <a:lnTo>
                  <a:pt x="164285" y="149346"/>
                </a:lnTo>
                <a:lnTo>
                  <a:pt x="170361" y="139569"/>
                </a:lnTo>
                <a:lnTo>
                  <a:pt x="175363" y="130193"/>
                </a:lnTo>
                <a:lnTo>
                  <a:pt x="186955" y="105886"/>
                </a:lnTo>
                <a:lnTo>
                  <a:pt x="192424" y="92781"/>
                </a:lnTo>
                <a:lnTo>
                  <a:pt x="194855" y="80606"/>
                </a:lnTo>
                <a:lnTo>
                  <a:pt x="195503" y="70882"/>
                </a:lnTo>
                <a:lnTo>
                  <a:pt x="195935" y="58685"/>
                </a:lnTo>
                <a:lnTo>
                  <a:pt x="196222" y="44838"/>
                </a:lnTo>
                <a:lnTo>
                  <a:pt x="197367" y="34655"/>
                </a:lnTo>
                <a:lnTo>
                  <a:pt x="201178" y="20799"/>
                </a:lnTo>
                <a:lnTo>
                  <a:pt x="201623" y="15771"/>
                </a:lnTo>
                <a:lnTo>
                  <a:pt x="200968" y="11467"/>
                </a:lnTo>
                <a:lnTo>
                  <a:pt x="199578" y="7645"/>
                </a:lnTo>
                <a:lnTo>
                  <a:pt x="199604" y="7001"/>
                </a:lnTo>
                <a:lnTo>
                  <a:pt x="206490" y="19657"/>
                </a:lnTo>
                <a:lnTo>
                  <a:pt x="210631" y="28739"/>
                </a:lnTo>
                <a:lnTo>
                  <a:pt x="215829" y="44870"/>
                </a:lnTo>
                <a:lnTo>
                  <a:pt x="218058" y="49916"/>
                </a:lnTo>
                <a:lnTo>
                  <a:pt x="239399" y="102526"/>
                </a:lnTo>
                <a:lnTo>
                  <a:pt x="247106" y="126453"/>
                </a:lnTo>
                <a:lnTo>
                  <a:pt x="254150" y="151930"/>
                </a:lnTo>
                <a:lnTo>
                  <a:pt x="260750" y="178439"/>
                </a:lnTo>
                <a:lnTo>
                  <a:pt x="266102" y="202779"/>
                </a:lnTo>
                <a:lnTo>
                  <a:pt x="270624" y="225674"/>
                </a:lnTo>
                <a:lnTo>
                  <a:pt x="274590" y="247604"/>
                </a:lnTo>
                <a:lnTo>
                  <a:pt x="277235" y="266034"/>
                </a:lnTo>
                <a:lnTo>
                  <a:pt x="278998" y="282131"/>
                </a:lnTo>
                <a:lnTo>
                  <a:pt x="280174" y="296673"/>
                </a:lnTo>
                <a:lnTo>
                  <a:pt x="280957" y="310177"/>
                </a:lnTo>
                <a:lnTo>
                  <a:pt x="281827" y="335342"/>
                </a:lnTo>
                <a:lnTo>
                  <a:pt x="281107" y="347386"/>
                </a:lnTo>
                <a:lnTo>
                  <a:pt x="279674" y="359226"/>
                </a:lnTo>
                <a:lnTo>
                  <a:pt x="277767" y="370929"/>
                </a:lnTo>
                <a:lnTo>
                  <a:pt x="275542" y="382541"/>
                </a:lnTo>
                <a:lnTo>
                  <a:pt x="270532" y="405603"/>
                </a:lnTo>
                <a:lnTo>
                  <a:pt x="266908" y="418992"/>
                </a:lnTo>
                <a:lnTo>
                  <a:pt x="257804" y="449109"/>
                </a:lnTo>
                <a:lnTo>
                  <a:pt x="252709" y="461331"/>
                </a:lnTo>
                <a:lnTo>
                  <a:pt x="247407" y="471384"/>
                </a:lnTo>
                <a:lnTo>
                  <a:pt x="230844" y="497174"/>
                </a:lnTo>
                <a:lnTo>
                  <a:pt x="225210" y="505757"/>
                </a:lnTo>
                <a:lnTo>
                  <a:pt x="216411" y="517833"/>
                </a:lnTo>
                <a:lnTo>
                  <a:pt x="212731" y="522387"/>
                </a:lnTo>
                <a:lnTo>
                  <a:pt x="207421" y="527328"/>
                </a:lnTo>
                <a:lnTo>
                  <a:pt x="201023" y="532527"/>
                </a:lnTo>
                <a:lnTo>
                  <a:pt x="193899" y="537898"/>
                </a:lnTo>
                <a:lnTo>
                  <a:pt x="188199" y="541479"/>
                </a:lnTo>
                <a:lnTo>
                  <a:pt x="183445" y="543866"/>
                </a:lnTo>
                <a:lnTo>
                  <a:pt x="179324" y="545457"/>
                </a:lnTo>
                <a:lnTo>
                  <a:pt x="167125" y="549765"/>
                </a:lnTo>
                <a:lnTo>
                  <a:pt x="159870" y="552248"/>
                </a:lnTo>
                <a:lnTo>
                  <a:pt x="154083" y="553903"/>
                </a:lnTo>
                <a:lnTo>
                  <a:pt x="149271" y="555006"/>
                </a:lnTo>
                <a:lnTo>
                  <a:pt x="145111" y="555742"/>
                </a:lnTo>
                <a:lnTo>
                  <a:pt x="140432" y="555279"/>
                </a:lnTo>
                <a:lnTo>
                  <a:pt x="135410" y="554019"/>
                </a:lnTo>
                <a:lnTo>
                  <a:pt x="130155" y="552226"/>
                </a:lnTo>
                <a:lnTo>
                  <a:pt x="121776" y="550234"/>
                </a:lnTo>
                <a:lnTo>
                  <a:pt x="118209" y="549702"/>
                </a:lnTo>
                <a:lnTo>
                  <a:pt x="114878" y="548396"/>
                </a:lnTo>
                <a:lnTo>
                  <a:pt x="108638" y="544404"/>
                </a:lnTo>
                <a:lnTo>
                  <a:pt x="102688" y="539455"/>
                </a:lnTo>
                <a:lnTo>
                  <a:pt x="93984" y="531313"/>
                </a:lnTo>
                <a:lnTo>
                  <a:pt x="91108" y="528517"/>
                </a:lnTo>
                <a:lnTo>
                  <a:pt x="89191" y="525699"/>
                </a:lnTo>
                <a:lnTo>
                  <a:pt x="85356" y="514350"/>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138"/>
          <p:cNvSpPr/>
          <p:nvPr/>
        </p:nvSpPr>
        <p:spPr>
          <a:xfrm>
            <a:off x="7846694" y="2490796"/>
            <a:ext cx="291466" cy="260459"/>
          </a:xfrm>
          <a:custGeom>
            <a:avLst/>
            <a:gdLst/>
            <a:ahLst/>
            <a:cxnLst/>
            <a:rect l="0" t="0" r="0" b="0"/>
            <a:pathLst>
              <a:path w="291466" h="260459">
                <a:moveTo>
                  <a:pt x="0" y="123816"/>
                </a:moveTo>
                <a:lnTo>
                  <a:pt x="28371" y="123816"/>
                </a:lnTo>
                <a:lnTo>
                  <a:pt x="31297" y="122864"/>
                </a:lnTo>
                <a:lnTo>
                  <a:pt x="39965" y="117924"/>
                </a:lnTo>
                <a:lnTo>
                  <a:pt x="45703" y="116435"/>
                </a:lnTo>
                <a:lnTo>
                  <a:pt x="53968" y="113233"/>
                </a:lnTo>
                <a:lnTo>
                  <a:pt x="58838" y="111046"/>
                </a:lnTo>
                <a:lnTo>
                  <a:pt x="83897" y="98866"/>
                </a:lnTo>
                <a:lnTo>
                  <a:pt x="91174" y="93847"/>
                </a:lnTo>
                <a:lnTo>
                  <a:pt x="96978" y="88597"/>
                </a:lnTo>
                <a:lnTo>
                  <a:pt x="101800" y="83192"/>
                </a:lnTo>
                <a:lnTo>
                  <a:pt x="112238" y="72106"/>
                </a:lnTo>
                <a:lnTo>
                  <a:pt x="117687" y="66482"/>
                </a:lnTo>
                <a:lnTo>
                  <a:pt x="121321" y="60829"/>
                </a:lnTo>
                <a:lnTo>
                  <a:pt x="123744" y="55154"/>
                </a:lnTo>
                <a:lnTo>
                  <a:pt x="125358" y="49467"/>
                </a:lnTo>
                <a:lnTo>
                  <a:pt x="127388" y="44722"/>
                </a:lnTo>
                <a:lnTo>
                  <a:pt x="132183" y="36911"/>
                </a:lnTo>
                <a:lnTo>
                  <a:pt x="134949" y="30264"/>
                </a:lnTo>
                <a:lnTo>
                  <a:pt x="136177" y="24135"/>
                </a:lnTo>
                <a:lnTo>
                  <a:pt x="136723" y="18236"/>
                </a:lnTo>
                <a:lnTo>
                  <a:pt x="135916" y="15329"/>
                </a:lnTo>
                <a:lnTo>
                  <a:pt x="132480" y="9560"/>
                </a:lnTo>
                <a:lnTo>
                  <a:pt x="125238" y="3820"/>
                </a:lnTo>
                <a:lnTo>
                  <a:pt x="120640" y="956"/>
                </a:lnTo>
                <a:lnTo>
                  <a:pt x="117574" y="0"/>
                </a:lnTo>
                <a:lnTo>
                  <a:pt x="115530" y="314"/>
                </a:lnTo>
                <a:lnTo>
                  <a:pt x="114168" y="1477"/>
                </a:lnTo>
                <a:lnTo>
                  <a:pt x="109449" y="2252"/>
                </a:lnTo>
                <a:lnTo>
                  <a:pt x="102494" y="2768"/>
                </a:lnTo>
                <a:lnTo>
                  <a:pt x="94047" y="3112"/>
                </a:lnTo>
                <a:lnTo>
                  <a:pt x="87464" y="4294"/>
                </a:lnTo>
                <a:lnTo>
                  <a:pt x="82122" y="6035"/>
                </a:lnTo>
                <a:lnTo>
                  <a:pt x="77607" y="8148"/>
                </a:lnTo>
                <a:lnTo>
                  <a:pt x="73646" y="11461"/>
                </a:lnTo>
                <a:lnTo>
                  <a:pt x="70053" y="15575"/>
                </a:lnTo>
                <a:lnTo>
                  <a:pt x="66704" y="20223"/>
                </a:lnTo>
                <a:lnTo>
                  <a:pt x="63520" y="25226"/>
                </a:lnTo>
                <a:lnTo>
                  <a:pt x="60445" y="30467"/>
                </a:lnTo>
                <a:lnTo>
                  <a:pt x="57441" y="35866"/>
                </a:lnTo>
                <a:lnTo>
                  <a:pt x="51565" y="46945"/>
                </a:lnTo>
                <a:lnTo>
                  <a:pt x="40031" y="69579"/>
                </a:lnTo>
                <a:lnTo>
                  <a:pt x="38117" y="79086"/>
                </a:lnTo>
                <a:lnTo>
                  <a:pt x="36842" y="91138"/>
                </a:lnTo>
                <a:lnTo>
                  <a:pt x="35992" y="104888"/>
                </a:lnTo>
                <a:lnTo>
                  <a:pt x="35047" y="127786"/>
                </a:lnTo>
                <a:lnTo>
                  <a:pt x="34795" y="137893"/>
                </a:lnTo>
                <a:lnTo>
                  <a:pt x="36532" y="149393"/>
                </a:lnTo>
                <a:lnTo>
                  <a:pt x="39595" y="161823"/>
                </a:lnTo>
                <a:lnTo>
                  <a:pt x="43541" y="174871"/>
                </a:lnTo>
                <a:lnTo>
                  <a:pt x="46173" y="185475"/>
                </a:lnTo>
                <a:lnTo>
                  <a:pt x="47927" y="194450"/>
                </a:lnTo>
                <a:lnTo>
                  <a:pt x="49096" y="202338"/>
                </a:lnTo>
                <a:lnTo>
                  <a:pt x="51781" y="209501"/>
                </a:lnTo>
                <a:lnTo>
                  <a:pt x="55476" y="216182"/>
                </a:lnTo>
                <a:lnTo>
                  <a:pt x="59845" y="222541"/>
                </a:lnTo>
                <a:lnTo>
                  <a:pt x="63709" y="227733"/>
                </a:lnTo>
                <a:lnTo>
                  <a:pt x="67238" y="232146"/>
                </a:lnTo>
                <a:lnTo>
                  <a:pt x="70544" y="236041"/>
                </a:lnTo>
                <a:lnTo>
                  <a:pt x="79295" y="242909"/>
                </a:lnTo>
                <a:lnTo>
                  <a:pt x="84296" y="246074"/>
                </a:lnTo>
                <a:lnTo>
                  <a:pt x="89536" y="249136"/>
                </a:lnTo>
                <a:lnTo>
                  <a:pt x="94933" y="252130"/>
                </a:lnTo>
                <a:lnTo>
                  <a:pt x="100437" y="255079"/>
                </a:lnTo>
                <a:lnTo>
                  <a:pt x="109090" y="258355"/>
                </a:lnTo>
                <a:lnTo>
                  <a:pt x="118018" y="259811"/>
                </a:lnTo>
                <a:lnTo>
                  <a:pt x="124399" y="260200"/>
                </a:lnTo>
                <a:lnTo>
                  <a:pt x="131510" y="260458"/>
                </a:lnTo>
                <a:lnTo>
                  <a:pt x="138155" y="259678"/>
                </a:lnTo>
                <a:lnTo>
                  <a:pt x="144492" y="258206"/>
                </a:lnTo>
                <a:lnTo>
                  <a:pt x="150621" y="256272"/>
                </a:lnTo>
                <a:lnTo>
                  <a:pt x="156612" y="254983"/>
                </a:lnTo>
                <a:lnTo>
                  <a:pt x="162510" y="254123"/>
                </a:lnTo>
                <a:lnTo>
                  <a:pt x="168348" y="253550"/>
                </a:lnTo>
                <a:lnTo>
                  <a:pt x="175097" y="252215"/>
                </a:lnTo>
                <a:lnTo>
                  <a:pt x="182454" y="250373"/>
                </a:lnTo>
                <a:lnTo>
                  <a:pt x="190216" y="248192"/>
                </a:lnTo>
                <a:lnTo>
                  <a:pt x="197297" y="244834"/>
                </a:lnTo>
                <a:lnTo>
                  <a:pt x="203921" y="240689"/>
                </a:lnTo>
                <a:lnTo>
                  <a:pt x="210242" y="236022"/>
                </a:lnTo>
                <a:lnTo>
                  <a:pt x="216362" y="231957"/>
                </a:lnTo>
                <a:lnTo>
                  <a:pt x="222346" y="228295"/>
                </a:lnTo>
                <a:lnTo>
                  <a:pt x="228241" y="224901"/>
                </a:lnTo>
                <a:lnTo>
                  <a:pt x="235028" y="220734"/>
                </a:lnTo>
                <a:lnTo>
                  <a:pt x="242411" y="216050"/>
                </a:lnTo>
                <a:lnTo>
                  <a:pt x="291465" y="183824"/>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139"/>
          <p:cNvSpPr/>
          <p:nvPr/>
        </p:nvSpPr>
        <p:spPr>
          <a:xfrm>
            <a:off x="8295285" y="2297837"/>
            <a:ext cx="262928" cy="513944"/>
          </a:xfrm>
          <a:custGeom>
            <a:avLst/>
            <a:gdLst/>
            <a:ahLst/>
            <a:cxnLst/>
            <a:rect l="0" t="0" r="0" b="0"/>
            <a:pathLst>
              <a:path w="262928" h="513944">
                <a:moveTo>
                  <a:pt x="262927" y="68173"/>
                </a:moveTo>
                <a:lnTo>
                  <a:pt x="262927" y="54520"/>
                </a:lnTo>
                <a:lnTo>
                  <a:pt x="261975" y="49546"/>
                </a:lnTo>
                <a:lnTo>
                  <a:pt x="258376" y="41479"/>
                </a:lnTo>
                <a:lnTo>
                  <a:pt x="251063" y="32179"/>
                </a:lnTo>
                <a:lnTo>
                  <a:pt x="242414" y="22648"/>
                </a:lnTo>
                <a:lnTo>
                  <a:pt x="235395" y="15237"/>
                </a:lnTo>
                <a:lnTo>
                  <a:pt x="231237" y="12880"/>
                </a:lnTo>
                <a:lnTo>
                  <a:pt x="226561" y="11308"/>
                </a:lnTo>
                <a:lnTo>
                  <a:pt x="221538" y="10261"/>
                </a:lnTo>
                <a:lnTo>
                  <a:pt x="213418" y="6556"/>
                </a:lnTo>
                <a:lnTo>
                  <a:pt x="209917" y="4235"/>
                </a:lnTo>
                <a:lnTo>
                  <a:pt x="204727" y="2688"/>
                </a:lnTo>
                <a:lnTo>
                  <a:pt x="198411" y="1656"/>
                </a:lnTo>
                <a:lnTo>
                  <a:pt x="191341" y="968"/>
                </a:lnTo>
                <a:lnTo>
                  <a:pt x="184723" y="509"/>
                </a:lnTo>
                <a:lnTo>
                  <a:pt x="178407" y="204"/>
                </a:lnTo>
                <a:lnTo>
                  <a:pt x="172290" y="0"/>
                </a:lnTo>
                <a:lnTo>
                  <a:pt x="165354" y="817"/>
                </a:lnTo>
                <a:lnTo>
                  <a:pt x="157874" y="2314"/>
                </a:lnTo>
                <a:lnTo>
                  <a:pt x="150029" y="4264"/>
                </a:lnTo>
                <a:lnTo>
                  <a:pt x="142894" y="6517"/>
                </a:lnTo>
                <a:lnTo>
                  <a:pt x="136232" y="8971"/>
                </a:lnTo>
                <a:lnTo>
                  <a:pt x="129887" y="11560"/>
                </a:lnTo>
                <a:lnTo>
                  <a:pt x="123750" y="14238"/>
                </a:lnTo>
                <a:lnTo>
                  <a:pt x="111853" y="19754"/>
                </a:lnTo>
                <a:lnTo>
                  <a:pt x="104109" y="24464"/>
                </a:lnTo>
                <a:lnTo>
                  <a:pt x="95136" y="30461"/>
                </a:lnTo>
                <a:lnTo>
                  <a:pt x="85344" y="37316"/>
                </a:lnTo>
                <a:lnTo>
                  <a:pt x="75006" y="45697"/>
                </a:lnTo>
                <a:lnTo>
                  <a:pt x="64304" y="55094"/>
                </a:lnTo>
                <a:lnTo>
                  <a:pt x="53359" y="65168"/>
                </a:lnTo>
                <a:lnTo>
                  <a:pt x="43206" y="75695"/>
                </a:lnTo>
                <a:lnTo>
                  <a:pt x="33578" y="86523"/>
                </a:lnTo>
                <a:lnTo>
                  <a:pt x="24302" y="97551"/>
                </a:lnTo>
                <a:lnTo>
                  <a:pt x="17167" y="108713"/>
                </a:lnTo>
                <a:lnTo>
                  <a:pt x="11457" y="119965"/>
                </a:lnTo>
                <a:lnTo>
                  <a:pt x="6698" y="131275"/>
                </a:lnTo>
                <a:lnTo>
                  <a:pt x="1410" y="146383"/>
                </a:lnTo>
                <a:lnTo>
                  <a:pt x="0" y="151746"/>
                </a:lnTo>
                <a:lnTo>
                  <a:pt x="973" y="165324"/>
                </a:lnTo>
                <a:lnTo>
                  <a:pt x="4580" y="178978"/>
                </a:lnTo>
                <a:lnTo>
                  <a:pt x="9359" y="188222"/>
                </a:lnTo>
                <a:lnTo>
                  <a:pt x="11967" y="191068"/>
                </a:lnTo>
                <a:lnTo>
                  <a:pt x="14658" y="192965"/>
                </a:lnTo>
                <a:lnTo>
                  <a:pt x="17404" y="194230"/>
                </a:lnTo>
                <a:lnTo>
                  <a:pt x="22092" y="195074"/>
                </a:lnTo>
                <a:lnTo>
                  <a:pt x="28076" y="195636"/>
                </a:lnTo>
                <a:lnTo>
                  <a:pt x="34922" y="196010"/>
                </a:lnTo>
                <a:lnTo>
                  <a:pt x="42343" y="194355"/>
                </a:lnTo>
                <a:lnTo>
                  <a:pt x="50149" y="191347"/>
                </a:lnTo>
                <a:lnTo>
                  <a:pt x="58211" y="187436"/>
                </a:lnTo>
                <a:lnTo>
                  <a:pt x="65489" y="182924"/>
                </a:lnTo>
                <a:lnTo>
                  <a:pt x="72246" y="178011"/>
                </a:lnTo>
                <a:lnTo>
                  <a:pt x="78657" y="172831"/>
                </a:lnTo>
                <a:lnTo>
                  <a:pt x="85787" y="166520"/>
                </a:lnTo>
                <a:lnTo>
                  <a:pt x="101331" y="151888"/>
                </a:lnTo>
                <a:lnTo>
                  <a:pt x="126147" y="127584"/>
                </a:lnTo>
                <a:lnTo>
                  <a:pt x="132687" y="120163"/>
                </a:lnTo>
                <a:lnTo>
                  <a:pt x="138001" y="113310"/>
                </a:lnTo>
                <a:lnTo>
                  <a:pt x="142496" y="106837"/>
                </a:lnTo>
                <a:lnTo>
                  <a:pt x="150030" y="94564"/>
                </a:lnTo>
                <a:lnTo>
                  <a:pt x="155600" y="83712"/>
                </a:lnTo>
                <a:lnTo>
                  <a:pt x="159688" y="71295"/>
                </a:lnTo>
                <a:lnTo>
                  <a:pt x="166582" y="55596"/>
                </a:lnTo>
                <a:lnTo>
                  <a:pt x="167264" y="54073"/>
                </a:lnTo>
                <a:lnTo>
                  <a:pt x="167719" y="54010"/>
                </a:lnTo>
                <a:lnTo>
                  <a:pt x="168023" y="54921"/>
                </a:lnTo>
                <a:lnTo>
                  <a:pt x="168226" y="56481"/>
                </a:lnTo>
                <a:lnTo>
                  <a:pt x="170990" y="60754"/>
                </a:lnTo>
                <a:lnTo>
                  <a:pt x="173061" y="63227"/>
                </a:lnTo>
                <a:lnTo>
                  <a:pt x="175361" y="73594"/>
                </a:lnTo>
                <a:lnTo>
                  <a:pt x="176383" y="86775"/>
                </a:lnTo>
                <a:lnTo>
                  <a:pt x="176839" y="98983"/>
                </a:lnTo>
                <a:lnTo>
                  <a:pt x="177913" y="107763"/>
                </a:lnTo>
                <a:lnTo>
                  <a:pt x="179581" y="118379"/>
                </a:lnTo>
                <a:lnTo>
                  <a:pt x="181645" y="130218"/>
                </a:lnTo>
                <a:lnTo>
                  <a:pt x="183021" y="140969"/>
                </a:lnTo>
                <a:lnTo>
                  <a:pt x="183939" y="150993"/>
                </a:lnTo>
                <a:lnTo>
                  <a:pt x="184551" y="160534"/>
                </a:lnTo>
                <a:lnTo>
                  <a:pt x="184960" y="169752"/>
                </a:lnTo>
                <a:lnTo>
                  <a:pt x="185412" y="187614"/>
                </a:lnTo>
                <a:lnTo>
                  <a:pt x="186485" y="201140"/>
                </a:lnTo>
                <a:lnTo>
                  <a:pt x="190217" y="236489"/>
                </a:lnTo>
                <a:lnTo>
                  <a:pt x="191594" y="254679"/>
                </a:lnTo>
                <a:lnTo>
                  <a:pt x="192512" y="272520"/>
                </a:lnTo>
                <a:lnTo>
                  <a:pt x="193124" y="290129"/>
                </a:lnTo>
                <a:lnTo>
                  <a:pt x="194484" y="308536"/>
                </a:lnTo>
                <a:lnTo>
                  <a:pt x="196343" y="327475"/>
                </a:lnTo>
                <a:lnTo>
                  <a:pt x="198535" y="346768"/>
                </a:lnTo>
                <a:lnTo>
                  <a:pt x="199997" y="362488"/>
                </a:lnTo>
                <a:lnTo>
                  <a:pt x="200971" y="375826"/>
                </a:lnTo>
                <a:lnTo>
                  <a:pt x="202053" y="397312"/>
                </a:lnTo>
                <a:lnTo>
                  <a:pt x="202535" y="413212"/>
                </a:lnTo>
                <a:lnTo>
                  <a:pt x="202843" y="438941"/>
                </a:lnTo>
                <a:lnTo>
                  <a:pt x="202886" y="450764"/>
                </a:lnTo>
                <a:lnTo>
                  <a:pt x="205444" y="464908"/>
                </a:lnTo>
                <a:lnTo>
                  <a:pt x="208805" y="479767"/>
                </a:lnTo>
                <a:lnTo>
                  <a:pt x="210298" y="492721"/>
                </a:lnTo>
                <a:lnTo>
                  <a:pt x="213501" y="502288"/>
                </a:lnTo>
                <a:lnTo>
                  <a:pt x="220065" y="513943"/>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140"/>
          <p:cNvSpPr/>
          <p:nvPr/>
        </p:nvSpPr>
        <p:spPr>
          <a:xfrm>
            <a:off x="8645455" y="2307194"/>
            <a:ext cx="255658" cy="151595"/>
          </a:xfrm>
          <a:custGeom>
            <a:avLst/>
            <a:gdLst/>
            <a:ahLst/>
            <a:cxnLst/>
            <a:rect l="0" t="0" r="0" b="0"/>
            <a:pathLst>
              <a:path w="255658" h="151595">
                <a:moveTo>
                  <a:pt x="41345" y="7381"/>
                </a:moveTo>
                <a:lnTo>
                  <a:pt x="41345" y="0"/>
                </a:lnTo>
                <a:lnTo>
                  <a:pt x="41345" y="22776"/>
                </a:lnTo>
                <a:lnTo>
                  <a:pt x="40393" y="27169"/>
                </a:lnTo>
                <a:lnTo>
                  <a:pt x="38805" y="31051"/>
                </a:lnTo>
                <a:lnTo>
                  <a:pt x="36794" y="34590"/>
                </a:lnTo>
                <a:lnTo>
                  <a:pt x="24400" y="61384"/>
                </a:lnTo>
                <a:lnTo>
                  <a:pt x="15760" y="80530"/>
                </a:lnTo>
                <a:lnTo>
                  <a:pt x="10001" y="94247"/>
                </a:lnTo>
                <a:lnTo>
                  <a:pt x="6162" y="104344"/>
                </a:lnTo>
                <a:lnTo>
                  <a:pt x="3603" y="112028"/>
                </a:lnTo>
                <a:lnTo>
                  <a:pt x="1896" y="119056"/>
                </a:lnTo>
                <a:lnTo>
                  <a:pt x="758" y="125646"/>
                </a:lnTo>
                <a:lnTo>
                  <a:pt x="0" y="131944"/>
                </a:lnTo>
                <a:lnTo>
                  <a:pt x="446" y="136143"/>
                </a:lnTo>
                <a:lnTo>
                  <a:pt x="1697" y="138942"/>
                </a:lnTo>
                <a:lnTo>
                  <a:pt x="3482" y="140808"/>
                </a:lnTo>
                <a:lnTo>
                  <a:pt x="10546" y="145422"/>
                </a:lnTo>
                <a:lnTo>
                  <a:pt x="15097" y="147985"/>
                </a:lnTo>
                <a:lnTo>
                  <a:pt x="22694" y="150834"/>
                </a:lnTo>
                <a:lnTo>
                  <a:pt x="26054" y="151594"/>
                </a:lnTo>
                <a:lnTo>
                  <a:pt x="29245" y="151148"/>
                </a:lnTo>
                <a:lnTo>
                  <a:pt x="32326" y="149898"/>
                </a:lnTo>
                <a:lnTo>
                  <a:pt x="35332" y="148112"/>
                </a:lnTo>
                <a:lnTo>
                  <a:pt x="50672" y="145969"/>
                </a:lnTo>
                <a:lnTo>
                  <a:pt x="103276" y="141048"/>
                </a:lnTo>
                <a:lnTo>
                  <a:pt x="140624" y="138226"/>
                </a:lnTo>
                <a:lnTo>
                  <a:pt x="153251" y="137473"/>
                </a:lnTo>
                <a:lnTo>
                  <a:pt x="165478" y="137924"/>
                </a:lnTo>
                <a:lnTo>
                  <a:pt x="177442" y="139177"/>
                </a:lnTo>
                <a:lnTo>
                  <a:pt x="189225" y="140965"/>
                </a:lnTo>
                <a:lnTo>
                  <a:pt x="200891" y="142157"/>
                </a:lnTo>
                <a:lnTo>
                  <a:pt x="212480" y="142951"/>
                </a:lnTo>
                <a:lnTo>
                  <a:pt x="224015" y="143481"/>
                </a:lnTo>
                <a:lnTo>
                  <a:pt x="232657" y="144787"/>
                </a:lnTo>
                <a:lnTo>
                  <a:pt x="239371" y="146610"/>
                </a:lnTo>
                <a:lnTo>
                  <a:pt x="250832" y="151186"/>
                </a:lnTo>
                <a:lnTo>
                  <a:pt x="255657" y="144541"/>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141"/>
          <p:cNvSpPr/>
          <p:nvPr/>
        </p:nvSpPr>
        <p:spPr>
          <a:xfrm>
            <a:off x="8832532" y="2280285"/>
            <a:ext cx="25718" cy="482105"/>
          </a:xfrm>
          <a:custGeom>
            <a:avLst/>
            <a:gdLst/>
            <a:ahLst/>
            <a:cxnLst/>
            <a:rect l="0" t="0" r="0" b="0"/>
            <a:pathLst>
              <a:path w="25718" h="482105">
                <a:moveTo>
                  <a:pt x="0" y="0"/>
                </a:moveTo>
                <a:lnTo>
                  <a:pt x="0" y="53072"/>
                </a:lnTo>
                <a:lnTo>
                  <a:pt x="952" y="62051"/>
                </a:lnTo>
                <a:lnTo>
                  <a:pt x="2540" y="71847"/>
                </a:lnTo>
                <a:lnTo>
                  <a:pt x="4551" y="82188"/>
                </a:lnTo>
                <a:lnTo>
                  <a:pt x="5892" y="92892"/>
                </a:lnTo>
                <a:lnTo>
                  <a:pt x="6785" y="103838"/>
                </a:lnTo>
                <a:lnTo>
                  <a:pt x="7381" y="114945"/>
                </a:lnTo>
                <a:lnTo>
                  <a:pt x="8043" y="137447"/>
                </a:lnTo>
                <a:lnTo>
                  <a:pt x="8468" y="182936"/>
                </a:lnTo>
                <a:lnTo>
                  <a:pt x="9456" y="194347"/>
                </a:lnTo>
                <a:lnTo>
                  <a:pt x="11066" y="205765"/>
                </a:lnTo>
                <a:lnTo>
                  <a:pt x="13092" y="217186"/>
                </a:lnTo>
                <a:lnTo>
                  <a:pt x="14443" y="228611"/>
                </a:lnTo>
                <a:lnTo>
                  <a:pt x="15344" y="240037"/>
                </a:lnTo>
                <a:lnTo>
                  <a:pt x="15944" y="251465"/>
                </a:lnTo>
                <a:lnTo>
                  <a:pt x="17297" y="266703"/>
                </a:lnTo>
                <a:lnTo>
                  <a:pt x="22799" y="319793"/>
                </a:lnTo>
                <a:lnTo>
                  <a:pt x="23772" y="333210"/>
                </a:lnTo>
                <a:lnTo>
                  <a:pt x="24421" y="345013"/>
                </a:lnTo>
                <a:lnTo>
                  <a:pt x="25141" y="365746"/>
                </a:lnTo>
                <a:lnTo>
                  <a:pt x="25547" y="398564"/>
                </a:lnTo>
                <a:lnTo>
                  <a:pt x="25717" y="482104"/>
                </a:lnTo>
                <a:lnTo>
                  <a:pt x="25717" y="481423"/>
                </a:lnTo>
                <a:lnTo>
                  <a:pt x="24764" y="480968"/>
                </a:lnTo>
                <a:lnTo>
                  <a:pt x="23178" y="480665"/>
                </a:lnTo>
                <a:lnTo>
                  <a:pt x="17145" y="480060"/>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142"/>
          <p:cNvSpPr/>
          <p:nvPr/>
        </p:nvSpPr>
        <p:spPr>
          <a:xfrm>
            <a:off x="6698437" y="3000375"/>
            <a:ext cx="33833" cy="497205"/>
          </a:xfrm>
          <a:custGeom>
            <a:avLst/>
            <a:gdLst/>
            <a:ahLst/>
            <a:cxnLst/>
            <a:rect l="0" t="0" r="0" b="0"/>
            <a:pathLst>
              <a:path w="33833" h="497205">
                <a:moveTo>
                  <a:pt x="16688" y="0"/>
                </a:moveTo>
                <a:lnTo>
                  <a:pt x="12137" y="13652"/>
                </a:lnTo>
                <a:lnTo>
                  <a:pt x="9844" y="19579"/>
                </a:lnTo>
                <a:lnTo>
                  <a:pt x="7362" y="25435"/>
                </a:lnTo>
                <a:lnTo>
                  <a:pt x="4756" y="31244"/>
                </a:lnTo>
                <a:lnTo>
                  <a:pt x="3019" y="37022"/>
                </a:lnTo>
                <a:lnTo>
                  <a:pt x="1860" y="42778"/>
                </a:lnTo>
                <a:lnTo>
                  <a:pt x="1087" y="48521"/>
                </a:lnTo>
                <a:lnTo>
                  <a:pt x="572" y="67590"/>
                </a:lnTo>
                <a:lnTo>
                  <a:pt x="0" y="129417"/>
                </a:lnTo>
                <a:lnTo>
                  <a:pt x="800" y="168193"/>
                </a:lnTo>
                <a:lnTo>
                  <a:pt x="4229" y="254457"/>
                </a:lnTo>
                <a:lnTo>
                  <a:pt x="8928" y="326452"/>
                </a:lnTo>
                <a:lnTo>
                  <a:pt x="13239" y="380357"/>
                </a:lnTo>
                <a:lnTo>
                  <a:pt x="15155" y="410665"/>
                </a:lnTo>
                <a:lnTo>
                  <a:pt x="16006" y="433025"/>
                </a:lnTo>
                <a:lnTo>
                  <a:pt x="16234" y="442988"/>
                </a:lnTo>
                <a:lnTo>
                  <a:pt x="17337" y="451535"/>
                </a:lnTo>
                <a:lnTo>
                  <a:pt x="19026" y="459139"/>
                </a:lnTo>
                <a:lnTo>
                  <a:pt x="21104" y="466112"/>
                </a:lnTo>
                <a:lnTo>
                  <a:pt x="22489" y="471714"/>
                </a:lnTo>
                <a:lnTo>
                  <a:pt x="23413" y="476401"/>
                </a:lnTo>
                <a:lnTo>
                  <a:pt x="24029" y="480478"/>
                </a:lnTo>
                <a:lnTo>
                  <a:pt x="25392" y="484149"/>
                </a:lnTo>
                <a:lnTo>
                  <a:pt x="27253" y="487548"/>
                </a:lnTo>
                <a:lnTo>
                  <a:pt x="33832" y="497204"/>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143"/>
          <p:cNvSpPr/>
          <p:nvPr/>
        </p:nvSpPr>
        <p:spPr>
          <a:xfrm>
            <a:off x="6950507" y="2983230"/>
            <a:ext cx="329627" cy="453831"/>
          </a:xfrm>
          <a:custGeom>
            <a:avLst/>
            <a:gdLst/>
            <a:ahLst/>
            <a:cxnLst/>
            <a:rect l="0" t="0" r="0" b="0"/>
            <a:pathLst>
              <a:path w="329627" h="453831">
                <a:moveTo>
                  <a:pt x="98945" y="0"/>
                </a:moveTo>
                <a:lnTo>
                  <a:pt x="89843" y="4551"/>
                </a:lnTo>
                <a:lnTo>
                  <a:pt x="87162" y="6844"/>
                </a:lnTo>
                <a:lnTo>
                  <a:pt x="85375" y="9325"/>
                </a:lnTo>
                <a:lnTo>
                  <a:pt x="84183" y="11931"/>
                </a:lnTo>
                <a:lnTo>
                  <a:pt x="77779" y="17368"/>
                </a:lnTo>
                <a:lnTo>
                  <a:pt x="73404" y="20151"/>
                </a:lnTo>
                <a:lnTo>
                  <a:pt x="65725" y="29626"/>
                </a:lnTo>
                <a:lnTo>
                  <a:pt x="55844" y="43563"/>
                </a:lnTo>
                <a:lnTo>
                  <a:pt x="44493" y="60475"/>
                </a:lnTo>
                <a:lnTo>
                  <a:pt x="35974" y="76511"/>
                </a:lnTo>
                <a:lnTo>
                  <a:pt x="29342" y="91965"/>
                </a:lnTo>
                <a:lnTo>
                  <a:pt x="23968" y="107030"/>
                </a:lnTo>
                <a:lnTo>
                  <a:pt x="20386" y="119931"/>
                </a:lnTo>
                <a:lnTo>
                  <a:pt x="17997" y="131389"/>
                </a:lnTo>
                <a:lnTo>
                  <a:pt x="16404" y="141885"/>
                </a:lnTo>
                <a:lnTo>
                  <a:pt x="14391" y="150787"/>
                </a:lnTo>
                <a:lnTo>
                  <a:pt x="12095" y="158627"/>
                </a:lnTo>
                <a:lnTo>
                  <a:pt x="9613" y="165759"/>
                </a:lnTo>
                <a:lnTo>
                  <a:pt x="7958" y="173371"/>
                </a:lnTo>
                <a:lnTo>
                  <a:pt x="6855" y="181303"/>
                </a:lnTo>
                <a:lnTo>
                  <a:pt x="6119" y="189449"/>
                </a:lnTo>
                <a:lnTo>
                  <a:pt x="533" y="237319"/>
                </a:lnTo>
                <a:lnTo>
                  <a:pt x="0" y="251558"/>
                </a:lnTo>
                <a:lnTo>
                  <a:pt x="597" y="262955"/>
                </a:lnTo>
                <a:lnTo>
                  <a:pt x="1947" y="272458"/>
                </a:lnTo>
                <a:lnTo>
                  <a:pt x="5987" y="295717"/>
                </a:lnTo>
                <a:lnTo>
                  <a:pt x="8398" y="308587"/>
                </a:lnTo>
                <a:lnTo>
                  <a:pt x="13617" y="333047"/>
                </a:lnTo>
                <a:lnTo>
                  <a:pt x="16342" y="344904"/>
                </a:lnTo>
                <a:lnTo>
                  <a:pt x="20064" y="354713"/>
                </a:lnTo>
                <a:lnTo>
                  <a:pt x="24450" y="363158"/>
                </a:lnTo>
                <a:lnTo>
                  <a:pt x="29280" y="370693"/>
                </a:lnTo>
                <a:lnTo>
                  <a:pt x="35356" y="379526"/>
                </a:lnTo>
                <a:lnTo>
                  <a:pt x="49729" y="399500"/>
                </a:lnTo>
                <a:lnTo>
                  <a:pt x="55656" y="407304"/>
                </a:lnTo>
                <a:lnTo>
                  <a:pt x="64783" y="418513"/>
                </a:lnTo>
                <a:lnTo>
                  <a:pt x="74555" y="426671"/>
                </a:lnTo>
                <a:lnTo>
                  <a:pt x="79828" y="430180"/>
                </a:lnTo>
                <a:lnTo>
                  <a:pt x="85248" y="433471"/>
                </a:lnTo>
                <a:lnTo>
                  <a:pt x="90766" y="436618"/>
                </a:lnTo>
                <a:lnTo>
                  <a:pt x="96350" y="439669"/>
                </a:lnTo>
                <a:lnTo>
                  <a:pt x="102930" y="442655"/>
                </a:lnTo>
                <a:lnTo>
                  <a:pt x="110175" y="445598"/>
                </a:lnTo>
                <a:lnTo>
                  <a:pt x="117861" y="448513"/>
                </a:lnTo>
                <a:lnTo>
                  <a:pt x="124891" y="450456"/>
                </a:lnTo>
                <a:lnTo>
                  <a:pt x="131482" y="451751"/>
                </a:lnTo>
                <a:lnTo>
                  <a:pt x="137782" y="452615"/>
                </a:lnTo>
                <a:lnTo>
                  <a:pt x="143887" y="453191"/>
                </a:lnTo>
                <a:lnTo>
                  <a:pt x="149861" y="453574"/>
                </a:lnTo>
                <a:lnTo>
                  <a:pt x="155749" y="453830"/>
                </a:lnTo>
                <a:lnTo>
                  <a:pt x="161579" y="453049"/>
                </a:lnTo>
                <a:lnTo>
                  <a:pt x="167371" y="451575"/>
                </a:lnTo>
                <a:lnTo>
                  <a:pt x="173138" y="449639"/>
                </a:lnTo>
                <a:lnTo>
                  <a:pt x="178887" y="448350"/>
                </a:lnTo>
                <a:lnTo>
                  <a:pt x="184624" y="447490"/>
                </a:lnTo>
                <a:lnTo>
                  <a:pt x="190355" y="446916"/>
                </a:lnTo>
                <a:lnTo>
                  <a:pt x="195127" y="444629"/>
                </a:lnTo>
                <a:lnTo>
                  <a:pt x="199262" y="441199"/>
                </a:lnTo>
                <a:lnTo>
                  <a:pt x="202971" y="437008"/>
                </a:lnTo>
                <a:lnTo>
                  <a:pt x="208300" y="433261"/>
                </a:lnTo>
                <a:lnTo>
                  <a:pt x="214711" y="429810"/>
                </a:lnTo>
                <a:lnTo>
                  <a:pt x="221842" y="426557"/>
                </a:lnTo>
                <a:lnTo>
                  <a:pt x="227549" y="423436"/>
                </a:lnTo>
                <a:lnTo>
                  <a:pt x="236430" y="417429"/>
                </a:lnTo>
                <a:lnTo>
                  <a:pt x="246092" y="409044"/>
                </a:lnTo>
                <a:lnTo>
                  <a:pt x="255784" y="398967"/>
                </a:lnTo>
                <a:lnTo>
                  <a:pt x="263266" y="388138"/>
                </a:lnTo>
                <a:lnTo>
                  <a:pt x="274847" y="371896"/>
                </a:lnTo>
                <a:lnTo>
                  <a:pt x="281936" y="362230"/>
                </a:lnTo>
                <a:lnTo>
                  <a:pt x="289519" y="351024"/>
                </a:lnTo>
                <a:lnTo>
                  <a:pt x="305564" y="325873"/>
                </a:lnTo>
                <a:lnTo>
                  <a:pt x="311939" y="312499"/>
                </a:lnTo>
                <a:lnTo>
                  <a:pt x="317141" y="298820"/>
                </a:lnTo>
                <a:lnTo>
                  <a:pt x="321562" y="284938"/>
                </a:lnTo>
                <a:lnTo>
                  <a:pt x="324508" y="272826"/>
                </a:lnTo>
                <a:lnTo>
                  <a:pt x="326473" y="261894"/>
                </a:lnTo>
                <a:lnTo>
                  <a:pt x="327783" y="251748"/>
                </a:lnTo>
                <a:lnTo>
                  <a:pt x="328657" y="240222"/>
                </a:lnTo>
                <a:lnTo>
                  <a:pt x="329238" y="227775"/>
                </a:lnTo>
                <a:lnTo>
                  <a:pt x="329626" y="214715"/>
                </a:lnTo>
                <a:lnTo>
                  <a:pt x="328933" y="204103"/>
                </a:lnTo>
                <a:lnTo>
                  <a:pt x="327518" y="195124"/>
                </a:lnTo>
                <a:lnTo>
                  <a:pt x="325622" y="187232"/>
                </a:lnTo>
                <a:lnTo>
                  <a:pt x="324359" y="179114"/>
                </a:lnTo>
                <a:lnTo>
                  <a:pt x="323515" y="170844"/>
                </a:lnTo>
                <a:lnTo>
                  <a:pt x="322954" y="162474"/>
                </a:lnTo>
                <a:lnTo>
                  <a:pt x="320674" y="154988"/>
                </a:lnTo>
                <a:lnTo>
                  <a:pt x="313062" y="141591"/>
                </a:lnTo>
                <a:lnTo>
                  <a:pt x="303328" y="129287"/>
                </a:lnTo>
                <a:lnTo>
                  <a:pt x="298066" y="123338"/>
                </a:lnTo>
                <a:lnTo>
                  <a:pt x="292652" y="116516"/>
                </a:lnTo>
                <a:lnTo>
                  <a:pt x="287138" y="109109"/>
                </a:lnTo>
                <a:lnTo>
                  <a:pt x="281557" y="101315"/>
                </a:lnTo>
                <a:lnTo>
                  <a:pt x="275931" y="95165"/>
                </a:lnTo>
                <a:lnTo>
                  <a:pt x="270277" y="90113"/>
                </a:lnTo>
                <a:lnTo>
                  <a:pt x="264601" y="85793"/>
                </a:lnTo>
                <a:lnTo>
                  <a:pt x="250675" y="75913"/>
                </a:lnTo>
                <a:lnTo>
                  <a:pt x="242960" y="70611"/>
                </a:lnTo>
                <a:lnTo>
                  <a:pt x="234960" y="66123"/>
                </a:lnTo>
                <a:lnTo>
                  <a:pt x="226770" y="62180"/>
                </a:lnTo>
                <a:lnTo>
                  <a:pt x="218452" y="58598"/>
                </a:lnTo>
                <a:lnTo>
                  <a:pt x="193970" y="46998"/>
                </a:lnTo>
                <a:lnTo>
                  <a:pt x="179439" y="39905"/>
                </a:lnTo>
                <a:lnTo>
                  <a:pt x="167848" y="35175"/>
                </a:lnTo>
                <a:lnTo>
                  <a:pt x="158215" y="32023"/>
                </a:lnTo>
                <a:lnTo>
                  <a:pt x="149889" y="29921"/>
                </a:lnTo>
                <a:lnTo>
                  <a:pt x="141480" y="27567"/>
                </a:lnTo>
                <a:lnTo>
                  <a:pt x="124517" y="22412"/>
                </a:lnTo>
                <a:lnTo>
                  <a:pt x="115040" y="20656"/>
                </a:lnTo>
                <a:lnTo>
                  <a:pt x="104913" y="19486"/>
                </a:lnTo>
                <a:lnTo>
                  <a:pt x="94351" y="18705"/>
                </a:lnTo>
                <a:lnTo>
                  <a:pt x="77536" y="17838"/>
                </a:lnTo>
                <a:lnTo>
                  <a:pt x="70385" y="17607"/>
                </a:lnTo>
                <a:lnTo>
                  <a:pt x="64665" y="18405"/>
                </a:lnTo>
                <a:lnTo>
                  <a:pt x="59899" y="19890"/>
                </a:lnTo>
                <a:lnTo>
                  <a:pt x="30365" y="34290"/>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144"/>
          <p:cNvSpPr/>
          <p:nvPr/>
        </p:nvSpPr>
        <p:spPr>
          <a:xfrm>
            <a:off x="7100887" y="3188970"/>
            <a:ext cx="248604" cy="291466"/>
          </a:xfrm>
          <a:custGeom>
            <a:avLst/>
            <a:gdLst/>
            <a:ahLst/>
            <a:cxnLst/>
            <a:rect l="0" t="0" r="0" b="0"/>
            <a:pathLst>
              <a:path w="248604" h="291466">
                <a:moveTo>
                  <a:pt x="0" y="0"/>
                </a:moveTo>
                <a:lnTo>
                  <a:pt x="0" y="26693"/>
                </a:lnTo>
                <a:lnTo>
                  <a:pt x="953" y="32083"/>
                </a:lnTo>
                <a:lnTo>
                  <a:pt x="2540" y="38533"/>
                </a:lnTo>
                <a:lnTo>
                  <a:pt x="4551" y="45691"/>
                </a:lnTo>
                <a:lnTo>
                  <a:pt x="6845" y="52368"/>
                </a:lnTo>
                <a:lnTo>
                  <a:pt x="9326" y="58725"/>
                </a:lnTo>
                <a:lnTo>
                  <a:pt x="11932" y="64867"/>
                </a:lnTo>
                <a:lnTo>
                  <a:pt x="16527" y="71820"/>
                </a:lnTo>
                <a:lnTo>
                  <a:pt x="22448" y="79312"/>
                </a:lnTo>
                <a:lnTo>
                  <a:pt x="34742" y="93352"/>
                </a:lnTo>
                <a:lnTo>
                  <a:pt x="43381" y="102767"/>
                </a:lnTo>
                <a:lnTo>
                  <a:pt x="89353" y="149306"/>
                </a:lnTo>
                <a:lnTo>
                  <a:pt x="95764" y="154782"/>
                </a:lnTo>
                <a:lnTo>
                  <a:pt x="101943" y="159385"/>
                </a:lnTo>
                <a:lnTo>
                  <a:pt x="107967" y="163407"/>
                </a:lnTo>
                <a:lnTo>
                  <a:pt x="113888" y="167041"/>
                </a:lnTo>
                <a:lnTo>
                  <a:pt x="119740" y="170415"/>
                </a:lnTo>
                <a:lnTo>
                  <a:pt x="125547" y="173617"/>
                </a:lnTo>
                <a:lnTo>
                  <a:pt x="131323" y="177657"/>
                </a:lnTo>
                <a:lnTo>
                  <a:pt x="137079" y="182256"/>
                </a:lnTo>
                <a:lnTo>
                  <a:pt x="142822" y="187226"/>
                </a:lnTo>
                <a:lnTo>
                  <a:pt x="147602" y="192445"/>
                </a:lnTo>
                <a:lnTo>
                  <a:pt x="151741" y="197829"/>
                </a:lnTo>
                <a:lnTo>
                  <a:pt x="155453" y="203323"/>
                </a:lnTo>
                <a:lnTo>
                  <a:pt x="160786" y="209844"/>
                </a:lnTo>
                <a:lnTo>
                  <a:pt x="167198" y="217048"/>
                </a:lnTo>
                <a:lnTo>
                  <a:pt x="180991" y="231721"/>
                </a:lnTo>
                <a:lnTo>
                  <a:pt x="193470" y="244592"/>
                </a:lnTo>
                <a:lnTo>
                  <a:pt x="199465" y="251644"/>
                </a:lnTo>
                <a:lnTo>
                  <a:pt x="205367" y="259202"/>
                </a:lnTo>
                <a:lnTo>
                  <a:pt x="211206" y="267099"/>
                </a:lnTo>
                <a:lnTo>
                  <a:pt x="216052" y="273316"/>
                </a:lnTo>
                <a:lnTo>
                  <a:pt x="220235" y="278413"/>
                </a:lnTo>
                <a:lnTo>
                  <a:pt x="223976" y="282763"/>
                </a:lnTo>
                <a:lnTo>
                  <a:pt x="228374" y="285664"/>
                </a:lnTo>
                <a:lnTo>
                  <a:pt x="233212" y="287598"/>
                </a:lnTo>
                <a:lnTo>
                  <a:pt x="248603" y="291465"/>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145"/>
          <p:cNvSpPr/>
          <p:nvPr/>
        </p:nvSpPr>
        <p:spPr>
          <a:xfrm>
            <a:off x="7469505" y="2991857"/>
            <a:ext cx="471488" cy="514064"/>
          </a:xfrm>
          <a:custGeom>
            <a:avLst/>
            <a:gdLst/>
            <a:ahLst/>
            <a:cxnLst/>
            <a:rect l="0" t="0" r="0" b="0"/>
            <a:pathLst>
              <a:path w="471488" h="514064">
                <a:moveTo>
                  <a:pt x="0" y="51380"/>
                </a:moveTo>
                <a:lnTo>
                  <a:pt x="4551" y="65032"/>
                </a:lnTo>
                <a:lnTo>
                  <a:pt x="11865" y="92055"/>
                </a:lnTo>
                <a:lnTo>
                  <a:pt x="16482" y="109929"/>
                </a:lnTo>
                <a:lnTo>
                  <a:pt x="21465" y="125655"/>
                </a:lnTo>
                <a:lnTo>
                  <a:pt x="26693" y="139950"/>
                </a:lnTo>
                <a:lnTo>
                  <a:pt x="32082" y="153289"/>
                </a:lnTo>
                <a:lnTo>
                  <a:pt x="35676" y="165039"/>
                </a:lnTo>
                <a:lnTo>
                  <a:pt x="38071" y="175731"/>
                </a:lnTo>
                <a:lnTo>
                  <a:pt x="39668" y="185715"/>
                </a:lnTo>
                <a:lnTo>
                  <a:pt x="51603" y="237450"/>
                </a:lnTo>
                <a:lnTo>
                  <a:pt x="72123" y="324317"/>
                </a:lnTo>
                <a:lnTo>
                  <a:pt x="84928" y="382114"/>
                </a:lnTo>
                <a:lnTo>
                  <a:pt x="83289" y="381407"/>
                </a:lnTo>
                <a:lnTo>
                  <a:pt x="69510" y="369124"/>
                </a:lnTo>
                <a:lnTo>
                  <a:pt x="63278" y="362145"/>
                </a:lnTo>
                <a:lnTo>
                  <a:pt x="54414" y="347505"/>
                </a:lnTo>
                <a:lnTo>
                  <a:pt x="48632" y="336661"/>
                </a:lnTo>
                <a:lnTo>
                  <a:pt x="44804" y="328245"/>
                </a:lnTo>
                <a:lnTo>
                  <a:pt x="35470" y="306194"/>
                </a:lnTo>
                <a:lnTo>
                  <a:pt x="31266" y="295551"/>
                </a:lnTo>
                <a:lnTo>
                  <a:pt x="24056" y="276105"/>
                </a:lnTo>
                <a:lnTo>
                  <a:pt x="14642" y="249093"/>
                </a:lnTo>
                <a:lnTo>
                  <a:pt x="11270" y="234185"/>
                </a:lnTo>
                <a:lnTo>
                  <a:pt x="10370" y="227543"/>
                </a:lnTo>
                <a:lnTo>
                  <a:pt x="4555" y="190889"/>
                </a:lnTo>
                <a:lnTo>
                  <a:pt x="3036" y="178676"/>
                </a:lnTo>
                <a:lnTo>
                  <a:pt x="2024" y="167677"/>
                </a:lnTo>
                <a:lnTo>
                  <a:pt x="1349" y="157486"/>
                </a:lnTo>
                <a:lnTo>
                  <a:pt x="1852" y="148787"/>
                </a:lnTo>
                <a:lnTo>
                  <a:pt x="4950" y="134042"/>
                </a:lnTo>
                <a:lnTo>
                  <a:pt x="9015" y="124586"/>
                </a:lnTo>
                <a:lnTo>
                  <a:pt x="14583" y="113519"/>
                </a:lnTo>
                <a:lnTo>
                  <a:pt x="21151" y="101378"/>
                </a:lnTo>
                <a:lnTo>
                  <a:pt x="26483" y="90427"/>
                </a:lnTo>
                <a:lnTo>
                  <a:pt x="30991" y="80269"/>
                </a:lnTo>
                <a:lnTo>
                  <a:pt x="34948" y="70639"/>
                </a:lnTo>
                <a:lnTo>
                  <a:pt x="41396" y="60410"/>
                </a:lnTo>
                <a:lnTo>
                  <a:pt x="49505" y="49780"/>
                </a:lnTo>
                <a:lnTo>
                  <a:pt x="58720" y="38883"/>
                </a:lnTo>
                <a:lnTo>
                  <a:pt x="66769" y="30666"/>
                </a:lnTo>
                <a:lnTo>
                  <a:pt x="80793" y="18997"/>
                </a:lnTo>
                <a:lnTo>
                  <a:pt x="93375" y="10635"/>
                </a:lnTo>
                <a:lnTo>
                  <a:pt x="99398" y="7072"/>
                </a:lnTo>
                <a:lnTo>
                  <a:pt x="113709" y="3112"/>
                </a:lnTo>
                <a:lnTo>
                  <a:pt x="121526" y="2057"/>
                </a:lnTo>
                <a:lnTo>
                  <a:pt x="135291" y="884"/>
                </a:lnTo>
                <a:lnTo>
                  <a:pt x="146806" y="362"/>
                </a:lnTo>
                <a:lnTo>
                  <a:pt x="159597" y="69"/>
                </a:lnTo>
                <a:lnTo>
                  <a:pt x="169674" y="0"/>
                </a:lnTo>
                <a:lnTo>
                  <a:pt x="174076" y="934"/>
                </a:lnTo>
                <a:lnTo>
                  <a:pt x="181507" y="4512"/>
                </a:lnTo>
                <a:lnTo>
                  <a:pt x="191046" y="11882"/>
                </a:lnTo>
                <a:lnTo>
                  <a:pt x="193086" y="14570"/>
                </a:lnTo>
                <a:lnTo>
                  <a:pt x="196910" y="24810"/>
                </a:lnTo>
                <a:lnTo>
                  <a:pt x="201181" y="37666"/>
                </a:lnTo>
                <a:lnTo>
                  <a:pt x="201748" y="45095"/>
                </a:lnTo>
                <a:lnTo>
                  <a:pt x="199838" y="60969"/>
                </a:lnTo>
                <a:lnTo>
                  <a:pt x="195814" y="75009"/>
                </a:lnTo>
                <a:lnTo>
                  <a:pt x="188946" y="90457"/>
                </a:lnTo>
                <a:lnTo>
                  <a:pt x="183113" y="101244"/>
                </a:lnTo>
                <a:lnTo>
                  <a:pt x="176368" y="113198"/>
                </a:lnTo>
                <a:lnTo>
                  <a:pt x="169014" y="123072"/>
                </a:lnTo>
                <a:lnTo>
                  <a:pt x="161254" y="131560"/>
                </a:lnTo>
                <a:lnTo>
                  <a:pt x="146915" y="146071"/>
                </a:lnTo>
                <a:lnTo>
                  <a:pt x="137367" y="158870"/>
                </a:lnTo>
                <a:lnTo>
                  <a:pt x="124870" y="170908"/>
                </a:lnTo>
                <a:lnTo>
                  <a:pt x="117537" y="176786"/>
                </a:lnTo>
                <a:lnTo>
                  <a:pt x="109790" y="181656"/>
                </a:lnTo>
                <a:lnTo>
                  <a:pt x="101768" y="185856"/>
                </a:lnTo>
                <a:lnTo>
                  <a:pt x="87140" y="192109"/>
                </a:lnTo>
                <a:lnTo>
                  <a:pt x="73550" y="195630"/>
                </a:lnTo>
                <a:lnTo>
                  <a:pt x="62538" y="196673"/>
                </a:lnTo>
                <a:lnTo>
                  <a:pt x="52877" y="196917"/>
                </a:lnTo>
                <a:lnTo>
                  <a:pt x="55254" y="197935"/>
                </a:lnTo>
                <a:lnTo>
                  <a:pt x="62553" y="199566"/>
                </a:lnTo>
                <a:lnTo>
                  <a:pt x="73134" y="201606"/>
                </a:lnTo>
                <a:lnTo>
                  <a:pt x="82093" y="202965"/>
                </a:lnTo>
                <a:lnTo>
                  <a:pt x="89972" y="203872"/>
                </a:lnTo>
                <a:lnTo>
                  <a:pt x="103804" y="205832"/>
                </a:lnTo>
                <a:lnTo>
                  <a:pt x="116303" y="209878"/>
                </a:lnTo>
                <a:lnTo>
                  <a:pt x="128207" y="214851"/>
                </a:lnTo>
                <a:lnTo>
                  <a:pt x="140801" y="221189"/>
                </a:lnTo>
                <a:lnTo>
                  <a:pt x="148160" y="225546"/>
                </a:lnTo>
                <a:lnTo>
                  <a:pt x="155923" y="230356"/>
                </a:lnTo>
                <a:lnTo>
                  <a:pt x="169629" y="240780"/>
                </a:lnTo>
                <a:lnTo>
                  <a:pt x="183024" y="251763"/>
                </a:lnTo>
                <a:lnTo>
                  <a:pt x="190595" y="257359"/>
                </a:lnTo>
                <a:lnTo>
                  <a:pt x="198501" y="262994"/>
                </a:lnTo>
                <a:lnTo>
                  <a:pt x="212365" y="276876"/>
                </a:lnTo>
                <a:lnTo>
                  <a:pt x="218729" y="284578"/>
                </a:lnTo>
                <a:lnTo>
                  <a:pt x="224877" y="293523"/>
                </a:lnTo>
                <a:lnTo>
                  <a:pt x="230880" y="303296"/>
                </a:lnTo>
                <a:lnTo>
                  <a:pt x="236788" y="313622"/>
                </a:lnTo>
                <a:lnTo>
                  <a:pt x="242631" y="323363"/>
                </a:lnTo>
                <a:lnTo>
                  <a:pt x="254203" y="341806"/>
                </a:lnTo>
                <a:lnTo>
                  <a:pt x="273316" y="374768"/>
                </a:lnTo>
                <a:lnTo>
                  <a:pt x="285081" y="395560"/>
                </a:lnTo>
                <a:lnTo>
                  <a:pt x="293876" y="412278"/>
                </a:lnTo>
                <a:lnTo>
                  <a:pt x="300692" y="426282"/>
                </a:lnTo>
                <a:lnTo>
                  <a:pt x="306189" y="438474"/>
                </a:lnTo>
                <a:lnTo>
                  <a:pt x="311758" y="448508"/>
                </a:lnTo>
                <a:lnTo>
                  <a:pt x="317377" y="457102"/>
                </a:lnTo>
                <a:lnTo>
                  <a:pt x="329651" y="472684"/>
                </a:lnTo>
                <a:lnTo>
                  <a:pt x="336925" y="480839"/>
                </a:lnTo>
                <a:lnTo>
                  <a:pt x="355734" y="500890"/>
                </a:lnTo>
                <a:lnTo>
                  <a:pt x="363843" y="508337"/>
                </a:lnTo>
                <a:lnTo>
                  <a:pt x="370623" y="511647"/>
                </a:lnTo>
                <a:lnTo>
                  <a:pt x="384345" y="513510"/>
                </a:lnTo>
                <a:lnTo>
                  <a:pt x="395926" y="514063"/>
                </a:lnTo>
                <a:lnTo>
                  <a:pt x="398252" y="513187"/>
                </a:lnTo>
                <a:lnTo>
                  <a:pt x="399804" y="511652"/>
                </a:lnTo>
                <a:lnTo>
                  <a:pt x="400838" y="509675"/>
                </a:lnTo>
                <a:lnTo>
                  <a:pt x="402480" y="508358"/>
                </a:lnTo>
                <a:lnTo>
                  <a:pt x="404528" y="507479"/>
                </a:lnTo>
                <a:lnTo>
                  <a:pt x="406845" y="506894"/>
                </a:lnTo>
                <a:lnTo>
                  <a:pt x="419208" y="496968"/>
                </a:lnTo>
                <a:lnTo>
                  <a:pt x="432060" y="487227"/>
                </a:lnTo>
                <a:lnTo>
                  <a:pt x="445392" y="477500"/>
                </a:lnTo>
                <a:lnTo>
                  <a:pt x="454491" y="470002"/>
                </a:lnTo>
                <a:lnTo>
                  <a:pt x="457299" y="466669"/>
                </a:lnTo>
                <a:lnTo>
                  <a:pt x="459171" y="463494"/>
                </a:lnTo>
                <a:lnTo>
                  <a:pt x="471487" y="454288"/>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146"/>
          <p:cNvSpPr/>
          <p:nvPr/>
        </p:nvSpPr>
        <p:spPr>
          <a:xfrm>
            <a:off x="8263805" y="3000408"/>
            <a:ext cx="311078" cy="437165"/>
          </a:xfrm>
          <a:custGeom>
            <a:avLst/>
            <a:gdLst/>
            <a:ahLst/>
            <a:cxnLst/>
            <a:rect l="0" t="0" r="0" b="0"/>
            <a:pathLst>
              <a:path w="311078" h="437165">
                <a:moveTo>
                  <a:pt x="88667" y="68547"/>
                </a:moveTo>
                <a:lnTo>
                  <a:pt x="76736" y="68547"/>
                </a:lnTo>
                <a:lnTo>
                  <a:pt x="68760" y="66007"/>
                </a:lnTo>
                <a:lnTo>
                  <a:pt x="63965" y="63996"/>
                </a:lnTo>
                <a:lnTo>
                  <a:pt x="57912" y="60750"/>
                </a:lnTo>
                <a:lnTo>
                  <a:pt x="51019" y="56681"/>
                </a:lnTo>
                <a:lnTo>
                  <a:pt x="43565" y="52064"/>
                </a:lnTo>
                <a:lnTo>
                  <a:pt x="37644" y="48033"/>
                </a:lnTo>
                <a:lnTo>
                  <a:pt x="28525" y="41015"/>
                </a:lnTo>
                <a:lnTo>
                  <a:pt x="20802" y="34639"/>
                </a:lnTo>
                <a:lnTo>
                  <a:pt x="11092" y="25195"/>
                </a:lnTo>
                <a:lnTo>
                  <a:pt x="8375" y="22501"/>
                </a:lnTo>
                <a:lnTo>
                  <a:pt x="5611" y="20704"/>
                </a:lnTo>
                <a:lnTo>
                  <a:pt x="0" y="18708"/>
                </a:lnTo>
                <a:lnTo>
                  <a:pt x="29" y="18176"/>
                </a:lnTo>
                <a:lnTo>
                  <a:pt x="5139" y="17585"/>
                </a:lnTo>
                <a:lnTo>
                  <a:pt x="46033" y="17252"/>
                </a:lnTo>
                <a:lnTo>
                  <a:pt x="61196" y="16252"/>
                </a:lnTo>
                <a:lnTo>
                  <a:pt x="75116" y="14634"/>
                </a:lnTo>
                <a:lnTo>
                  <a:pt x="88206" y="12602"/>
                </a:lnTo>
                <a:lnTo>
                  <a:pt x="101694" y="11248"/>
                </a:lnTo>
                <a:lnTo>
                  <a:pt x="115450" y="10345"/>
                </a:lnTo>
                <a:lnTo>
                  <a:pt x="129382" y="9743"/>
                </a:lnTo>
                <a:lnTo>
                  <a:pt x="140575" y="8389"/>
                </a:lnTo>
                <a:lnTo>
                  <a:pt x="149943" y="6534"/>
                </a:lnTo>
                <a:lnTo>
                  <a:pt x="158093" y="4345"/>
                </a:lnTo>
                <a:lnTo>
                  <a:pt x="168288" y="2885"/>
                </a:lnTo>
                <a:lnTo>
                  <a:pt x="179848" y="1913"/>
                </a:lnTo>
                <a:lnTo>
                  <a:pt x="202534" y="831"/>
                </a:lnTo>
                <a:lnTo>
                  <a:pt x="218967" y="351"/>
                </a:lnTo>
                <a:lnTo>
                  <a:pt x="264289" y="0"/>
                </a:lnTo>
                <a:lnTo>
                  <a:pt x="271471" y="1894"/>
                </a:lnTo>
                <a:lnTo>
                  <a:pt x="279116" y="5062"/>
                </a:lnTo>
                <a:lnTo>
                  <a:pt x="287072" y="9078"/>
                </a:lnTo>
                <a:lnTo>
                  <a:pt x="292374" y="12709"/>
                </a:lnTo>
                <a:lnTo>
                  <a:pt x="295910" y="16081"/>
                </a:lnTo>
                <a:lnTo>
                  <a:pt x="303424" y="25379"/>
                </a:lnTo>
                <a:lnTo>
                  <a:pt x="306135" y="28338"/>
                </a:lnTo>
                <a:lnTo>
                  <a:pt x="307940" y="31263"/>
                </a:lnTo>
                <a:lnTo>
                  <a:pt x="309947" y="37054"/>
                </a:lnTo>
                <a:lnTo>
                  <a:pt x="311077" y="50220"/>
                </a:lnTo>
                <a:lnTo>
                  <a:pt x="309330" y="59186"/>
                </a:lnTo>
                <a:lnTo>
                  <a:pt x="306261" y="70879"/>
                </a:lnTo>
                <a:lnTo>
                  <a:pt x="302309" y="84389"/>
                </a:lnTo>
                <a:lnTo>
                  <a:pt x="298722" y="99111"/>
                </a:lnTo>
                <a:lnTo>
                  <a:pt x="295379" y="114640"/>
                </a:lnTo>
                <a:lnTo>
                  <a:pt x="292198" y="130708"/>
                </a:lnTo>
                <a:lnTo>
                  <a:pt x="289124" y="143325"/>
                </a:lnTo>
                <a:lnTo>
                  <a:pt x="286122" y="153641"/>
                </a:lnTo>
                <a:lnTo>
                  <a:pt x="283169" y="162424"/>
                </a:lnTo>
                <a:lnTo>
                  <a:pt x="253910" y="245135"/>
                </a:lnTo>
                <a:lnTo>
                  <a:pt x="248360" y="262472"/>
                </a:lnTo>
                <a:lnTo>
                  <a:pt x="235997" y="302536"/>
                </a:lnTo>
                <a:lnTo>
                  <a:pt x="232606" y="313122"/>
                </a:lnTo>
                <a:lnTo>
                  <a:pt x="230347" y="321132"/>
                </a:lnTo>
                <a:lnTo>
                  <a:pt x="227835" y="332572"/>
                </a:lnTo>
                <a:lnTo>
                  <a:pt x="224180" y="343371"/>
                </a:lnTo>
                <a:lnTo>
                  <a:pt x="221871" y="348918"/>
                </a:lnTo>
                <a:lnTo>
                  <a:pt x="220332" y="355473"/>
                </a:lnTo>
                <a:lnTo>
                  <a:pt x="219307" y="362701"/>
                </a:lnTo>
                <a:lnTo>
                  <a:pt x="218167" y="376447"/>
                </a:lnTo>
                <a:lnTo>
                  <a:pt x="217661" y="385731"/>
                </a:lnTo>
                <a:lnTo>
                  <a:pt x="217434" y="395573"/>
                </a:lnTo>
                <a:lnTo>
                  <a:pt x="217375" y="400864"/>
                </a:lnTo>
                <a:lnTo>
                  <a:pt x="216382" y="405344"/>
                </a:lnTo>
                <a:lnTo>
                  <a:pt x="209884" y="417898"/>
                </a:lnTo>
                <a:lnTo>
                  <a:pt x="210436" y="419558"/>
                </a:lnTo>
                <a:lnTo>
                  <a:pt x="214811" y="426444"/>
                </a:lnTo>
                <a:lnTo>
                  <a:pt x="217254" y="437164"/>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147"/>
          <p:cNvSpPr/>
          <p:nvPr/>
        </p:nvSpPr>
        <p:spPr>
          <a:xfrm>
            <a:off x="8772525" y="3008947"/>
            <a:ext cx="17145" cy="497206"/>
          </a:xfrm>
          <a:custGeom>
            <a:avLst/>
            <a:gdLst/>
            <a:ahLst/>
            <a:cxnLst/>
            <a:rect l="0" t="0" r="0" b="0"/>
            <a:pathLst>
              <a:path w="17145" h="497206">
                <a:moveTo>
                  <a:pt x="17144" y="0"/>
                </a:moveTo>
                <a:lnTo>
                  <a:pt x="17144" y="252333"/>
                </a:lnTo>
                <a:lnTo>
                  <a:pt x="16192" y="272044"/>
                </a:lnTo>
                <a:lnTo>
                  <a:pt x="14605" y="288996"/>
                </a:lnTo>
                <a:lnTo>
                  <a:pt x="12593" y="304106"/>
                </a:lnTo>
                <a:lnTo>
                  <a:pt x="11253" y="326562"/>
                </a:lnTo>
                <a:lnTo>
                  <a:pt x="9764" y="384534"/>
                </a:lnTo>
                <a:lnTo>
                  <a:pt x="8414" y="406851"/>
                </a:lnTo>
                <a:lnTo>
                  <a:pt x="6562" y="423634"/>
                </a:lnTo>
                <a:lnTo>
                  <a:pt x="4374" y="436728"/>
                </a:lnTo>
                <a:lnTo>
                  <a:pt x="2916" y="448314"/>
                </a:lnTo>
                <a:lnTo>
                  <a:pt x="1944" y="458896"/>
                </a:lnTo>
                <a:lnTo>
                  <a:pt x="0" y="497205"/>
                </a:lnTo>
              </a:path>
            </a:pathLst>
          </a:custGeom>
          <a:ln w="38100" cap="flat" cmpd="sng" algn="ctr">
            <a:solidFill>
              <a:srgbClr val="000000"/>
            </a:solidFill>
            <a:prstDash val="solid"/>
            <a:miter lim="800000"/>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Fresh">
  <a:themeElements>
    <a:clrScheme name="Firelight">
      <a:dk1>
        <a:sysClr val="windowText" lastClr="000000"/>
      </a:dk1>
      <a:lt1>
        <a:sysClr val="window" lastClr="FFFFFF"/>
      </a:lt1>
      <a:dk2>
        <a:srgbClr val="9F1C00"/>
      </a:dk2>
      <a:lt2>
        <a:srgbClr val="EEECE1"/>
      </a:lt2>
      <a:accent1>
        <a:srgbClr val="FF881F"/>
      </a:accent1>
      <a:accent2>
        <a:srgbClr val="771C00"/>
      </a:accent2>
      <a:accent3>
        <a:srgbClr val="576A2C"/>
      </a:accent3>
      <a:accent4>
        <a:srgbClr val="A24D00"/>
      </a:accent4>
      <a:accent5>
        <a:srgbClr val="244872"/>
      </a:accent5>
      <a:accent6>
        <a:srgbClr val="5E341C"/>
      </a:accent6>
      <a:hlink>
        <a:srgbClr val="FF912E"/>
      </a:hlink>
      <a:folHlink>
        <a:srgbClr val="B5CB83"/>
      </a:folHlink>
    </a:clrScheme>
    <a:fontScheme name="Fresh">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resh">
      <a:fillStyleLst>
        <a:solidFill>
          <a:schemeClr val="phClr"/>
        </a:solidFill>
        <a:solidFill>
          <a:schemeClr val="phClr">
            <a:tint val="70000"/>
            <a:satMod val="115000"/>
          </a:schemeClr>
        </a:solidFill>
        <a:solidFill>
          <a:schemeClr val="phClr">
            <a:shade val="80000"/>
            <a:satMod val="115000"/>
          </a:schemeClr>
        </a:solidFill>
      </a:fillStyleLst>
      <a:lnStyleLst>
        <a:ln w="25400" cap="flat" cmpd="sng" algn="ctr">
          <a:solidFill>
            <a:schemeClr val="phClr">
              <a:shade val="95000"/>
              <a:satMod val="105000"/>
            </a:schemeClr>
          </a:solidFill>
          <a:prstDash val="solid"/>
          <a:miter/>
        </a:ln>
        <a:ln w="50800" cap="flat" cmpd="sng" algn="ctr">
          <a:solidFill>
            <a:schemeClr val="phClr"/>
          </a:solidFill>
          <a:prstDash val="solid"/>
          <a:miter/>
        </a:ln>
        <a:ln w="76200" cap="flat" cmpd="thickThin" algn="ctr">
          <a:solidFill>
            <a:schemeClr val="phClr">
              <a:alpha val="80000"/>
            </a:schemeClr>
          </a:solidFill>
          <a:prstDash val="solid"/>
          <a:miter/>
        </a:ln>
      </a:lnStyleLst>
      <a:effectStyleLst>
        <a:effectStyle>
          <a:effectLst/>
        </a:effectStyle>
        <a:effectStyle>
          <a:effectLst>
            <a:outerShdw blurRad="63500" sx="101000" sy="101000" rotWithShape="0">
              <a:srgbClr val="FFFFFF">
                <a:alpha val="50000"/>
              </a:srgbClr>
            </a:outerShdw>
          </a:effectLst>
        </a:effectStyle>
        <a:effectStyle>
          <a:effectLst>
            <a:innerShdw blurRad="101600">
              <a:srgbClr val="FFFFFF">
                <a:alpha val="75000"/>
              </a:srgbClr>
            </a:innerShdw>
            <a:outerShdw blurRad="63500" sx="101000" sy="101000" rotWithShape="0">
              <a:srgbClr val="FFFFFF">
                <a:alpha val="50000"/>
              </a:srgbClr>
            </a:outerShdw>
            <a:reflection blurRad="12700" stA="30000" endPos="35000" dist="38100" dir="5400000" sy="-100000" rotWithShape="0"/>
          </a:effectLst>
          <a:scene3d>
            <a:camera prst="orthographicFront">
              <a:rot lat="0" lon="0" rev="0"/>
            </a:camera>
            <a:lightRig rig="balanced" dir="t">
              <a:rot lat="0" lon="0" rev="30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Fresh</Template>
  <TotalTime>77</TotalTime>
  <Words>325</Words>
  <Application>Microsoft Office PowerPoint</Application>
  <PresentationFormat>On-screen Show (4:3)</PresentationFormat>
  <Paragraphs>40</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Fresh</vt:lpstr>
      <vt:lpstr>More ways to display data</vt:lpstr>
      <vt:lpstr>Box and Whisker plots</vt:lpstr>
      <vt:lpstr>Median</vt:lpstr>
      <vt:lpstr>Quartiles</vt:lpstr>
      <vt:lpstr>The five number summary</vt:lpstr>
      <vt:lpstr>Range and IQR</vt:lpstr>
      <vt:lpstr>The Box and Whisker Plot</vt:lpstr>
      <vt:lpstr>Another example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Ameena</dc:creator>
  <cp:lastModifiedBy>Ameena</cp:lastModifiedBy>
  <cp:revision>7</cp:revision>
  <dcterms:created xsi:type="dcterms:W3CDTF">2009-09-21T19:56:42Z</dcterms:created>
  <dcterms:modified xsi:type="dcterms:W3CDTF">2009-09-21T21:14:29Z</dcterms:modified>
</cp:coreProperties>
</file>